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notesMasterIdLst>
    <p:notesMasterId r:id="rId19"/>
  </p:notesMasterIdLst>
  <p:sldIdLst>
    <p:sldId id="256" r:id="rId2"/>
    <p:sldId id="257" r:id="rId3"/>
    <p:sldId id="258" r:id="rId4"/>
    <p:sldId id="266" r:id="rId5"/>
    <p:sldId id="259" r:id="rId6"/>
    <p:sldId id="265" r:id="rId7"/>
    <p:sldId id="267" r:id="rId8"/>
    <p:sldId id="268" r:id="rId9"/>
    <p:sldId id="261" r:id="rId10"/>
    <p:sldId id="263" r:id="rId11"/>
    <p:sldId id="260" r:id="rId12"/>
    <p:sldId id="264" r:id="rId13"/>
    <p:sldId id="262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C4C79-7773-4B52-AD32-E1547D34A7F3}" v="4088" dt="2021-02-05T21:59:54.024"/>
    <p1510:client id="{971A186F-15B4-A5F2-3ADA-80B2C766A857}" v="19" dt="2021-02-05T22:21:00.920"/>
    <p1510:client id="{B34085D2-EC88-3F77-C27B-D47B3C59EE4E}" v="31" dt="2021-02-08T16:46:37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71" autoAdjust="0"/>
  </p:normalViewPr>
  <p:slideViewPr>
    <p:cSldViewPr snapToGrid="0">
      <p:cViewPr varScale="1">
        <p:scale>
          <a:sx n="56" d="100"/>
          <a:sy n="56" d="100"/>
        </p:scale>
        <p:origin x="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2AC26-5717-4ABA-BC02-847E7ADEBF1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4AE0F05-8BBC-49C0-8CBF-3D0C3BEF5C7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venir Next LT Pro Light" panose="02020404030301010803"/>
            </a:rPr>
            <a:t>Showers</a:t>
          </a:r>
          <a:endParaRPr lang="en-US"/>
        </a:p>
      </dgm:t>
    </dgm:pt>
    <dgm:pt modelId="{D789CE9B-0B25-40E6-8AD3-5309E672A52F}" type="parTrans" cxnId="{BF37FE06-0FE6-43AF-A8FF-DF826ECF5659}">
      <dgm:prSet/>
      <dgm:spPr/>
      <dgm:t>
        <a:bodyPr/>
        <a:lstStyle/>
        <a:p>
          <a:endParaRPr lang="en-US"/>
        </a:p>
      </dgm:t>
    </dgm:pt>
    <dgm:pt modelId="{8196AA81-BF6C-4542-8396-9C6859776EAD}" type="sibTrans" cxnId="{BF37FE06-0FE6-43AF-A8FF-DF826ECF5659}">
      <dgm:prSet/>
      <dgm:spPr/>
      <dgm:t>
        <a:bodyPr/>
        <a:lstStyle/>
        <a:p>
          <a:endParaRPr lang="en-US"/>
        </a:p>
      </dgm:t>
    </dgm:pt>
    <dgm:pt modelId="{532C4A53-729C-4198-87E8-4754C31D0FB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venir Next LT Pro Light" panose="02020404030301010803"/>
            </a:rPr>
            <a:t>Baths</a:t>
          </a:r>
          <a:endParaRPr lang="en-US"/>
        </a:p>
      </dgm:t>
    </dgm:pt>
    <dgm:pt modelId="{A9135C13-B765-4BEA-88EF-230642D345C1}" type="parTrans" cxnId="{0CE4056D-39F9-416B-B5E6-1FE5EF581A9D}">
      <dgm:prSet/>
      <dgm:spPr/>
      <dgm:t>
        <a:bodyPr/>
        <a:lstStyle/>
        <a:p>
          <a:endParaRPr lang="en-US"/>
        </a:p>
      </dgm:t>
    </dgm:pt>
    <dgm:pt modelId="{56C4F7BB-9B39-4DA9-BE1A-ED06ADC07EB8}" type="sibTrans" cxnId="{0CE4056D-39F9-416B-B5E6-1FE5EF581A9D}">
      <dgm:prSet/>
      <dgm:spPr/>
      <dgm:t>
        <a:bodyPr/>
        <a:lstStyle/>
        <a:p>
          <a:endParaRPr lang="en-US"/>
        </a:p>
      </dgm:t>
    </dgm:pt>
    <dgm:pt modelId="{D779DF63-CB65-4DC2-8645-4779EEB6D78E}" type="pres">
      <dgm:prSet presAssocID="{D8F2AC26-5717-4ABA-BC02-847E7ADEBF15}" presName="root" presStyleCnt="0">
        <dgm:presLayoutVars>
          <dgm:dir/>
          <dgm:resizeHandles val="exact"/>
        </dgm:presLayoutVars>
      </dgm:prSet>
      <dgm:spPr/>
    </dgm:pt>
    <dgm:pt modelId="{C14F02F2-4256-44FC-95F2-046D92DAEA65}" type="pres">
      <dgm:prSet presAssocID="{B4AE0F05-8BBC-49C0-8CBF-3D0C3BEF5C70}" presName="compNode" presStyleCnt="0"/>
      <dgm:spPr/>
    </dgm:pt>
    <dgm:pt modelId="{41658534-8DED-459E-9ACD-B413D36CB275}" type="pres">
      <dgm:prSet presAssocID="{B4AE0F05-8BBC-49C0-8CBF-3D0C3BEF5C70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D86AC6E-5710-498F-9BE2-F8A521BDF517}" type="pres">
      <dgm:prSet presAssocID="{B4AE0F05-8BBC-49C0-8CBF-3D0C3BEF5C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25C12CEE-AB1D-444E-B7C8-838DC0F1EC92}" type="pres">
      <dgm:prSet presAssocID="{B4AE0F05-8BBC-49C0-8CBF-3D0C3BEF5C70}" presName="spaceRect" presStyleCnt="0"/>
      <dgm:spPr/>
    </dgm:pt>
    <dgm:pt modelId="{D009075F-69CD-4DA4-AF58-4434361F5EF6}" type="pres">
      <dgm:prSet presAssocID="{B4AE0F05-8BBC-49C0-8CBF-3D0C3BEF5C70}" presName="textRect" presStyleLbl="revTx" presStyleIdx="0" presStyleCnt="2">
        <dgm:presLayoutVars>
          <dgm:chMax val="1"/>
          <dgm:chPref val="1"/>
        </dgm:presLayoutVars>
      </dgm:prSet>
      <dgm:spPr/>
    </dgm:pt>
    <dgm:pt modelId="{41C03472-F836-49C0-BA06-5DCF8D3D06CD}" type="pres">
      <dgm:prSet presAssocID="{8196AA81-BF6C-4542-8396-9C6859776EAD}" presName="sibTrans" presStyleCnt="0"/>
      <dgm:spPr/>
    </dgm:pt>
    <dgm:pt modelId="{AA643AAA-10FC-448F-B9BE-308271A346D0}" type="pres">
      <dgm:prSet presAssocID="{532C4A53-729C-4198-87E8-4754C31D0FB1}" presName="compNode" presStyleCnt="0"/>
      <dgm:spPr/>
    </dgm:pt>
    <dgm:pt modelId="{6CC5E25A-920F-44B8-BA7F-9433E0F18E98}" type="pres">
      <dgm:prSet presAssocID="{532C4A53-729C-4198-87E8-4754C31D0FB1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770496EA-370E-4EAB-9F86-8EA188E75F1B}" type="pres">
      <dgm:prSet presAssocID="{532C4A53-729C-4198-87E8-4754C31D0FB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thtub"/>
        </a:ext>
      </dgm:extLst>
    </dgm:pt>
    <dgm:pt modelId="{CDA4C449-4DB8-43B1-BAFC-FCF42B81F680}" type="pres">
      <dgm:prSet presAssocID="{532C4A53-729C-4198-87E8-4754C31D0FB1}" presName="spaceRect" presStyleCnt="0"/>
      <dgm:spPr/>
    </dgm:pt>
    <dgm:pt modelId="{50D8F1FD-7F4E-4367-961C-E57E579AAB0F}" type="pres">
      <dgm:prSet presAssocID="{532C4A53-729C-4198-87E8-4754C31D0FB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F37FE06-0FE6-43AF-A8FF-DF826ECF5659}" srcId="{D8F2AC26-5717-4ABA-BC02-847E7ADEBF15}" destId="{B4AE0F05-8BBC-49C0-8CBF-3D0C3BEF5C70}" srcOrd="0" destOrd="0" parTransId="{D789CE9B-0B25-40E6-8AD3-5309E672A52F}" sibTransId="{8196AA81-BF6C-4542-8396-9C6859776EAD}"/>
    <dgm:cxn modelId="{292E3129-7FB4-42AE-93BA-73BBF8F7F71F}" type="presOf" srcId="{532C4A53-729C-4198-87E8-4754C31D0FB1}" destId="{50D8F1FD-7F4E-4367-961C-E57E579AAB0F}" srcOrd="0" destOrd="0" presId="urn:microsoft.com/office/officeart/2018/5/layout/IconLeafLabelList"/>
    <dgm:cxn modelId="{0CE4056D-39F9-416B-B5E6-1FE5EF581A9D}" srcId="{D8F2AC26-5717-4ABA-BC02-847E7ADEBF15}" destId="{532C4A53-729C-4198-87E8-4754C31D0FB1}" srcOrd="1" destOrd="0" parTransId="{A9135C13-B765-4BEA-88EF-230642D345C1}" sibTransId="{56C4F7BB-9B39-4DA9-BE1A-ED06ADC07EB8}"/>
    <dgm:cxn modelId="{6084EF81-1204-465E-A13A-B96EBF369BB3}" type="presOf" srcId="{B4AE0F05-8BBC-49C0-8CBF-3D0C3BEF5C70}" destId="{D009075F-69CD-4DA4-AF58-4434361F5EF6}" srcOrd="0" destOrd="0" presId="urn:microsoft.com/office/officeart/2018/5/layout/IconLeafLabelList"/>
    <dgm:cxn modelId="{F1F3BCC1-1460-4938-AB44-47B4B864F03A}" type="presOf" srcId="{D8F2AC26-5717-4ABA-BC02-847E7ADEBF15}" destId="{D779DF63-CB65-4DC2-8645-4779EEB6D78E}" srcOrd="0" destOrd="0" presId="urn:microsoft.com/office/officeart/2018/5/layout/IconLeafLabelList"/>
    <dgm:cxn modelId="{A0CEE3B8-4002-4579-81A1-21178D3A835C}" type="presParOf" srcId="{D779DF63-CB65-4DC2-8645-4779EEB6D78E}" destId="{C14F02F2-4256-44FC-95F2-046D92DAEA65}" srcOrd="0" destOrd="0" presId="urn:microsoft.com/office/officeart/2018/5/layout/IconLeafLabelList"/>
    <dgm:cxn modelId="{BFD5E8A0-4CF6-44DE-B964-0ABC36669A83}" type="presParOf" srcId="{C14F02F2-4256-44FC-95F2-046D92DAEA65}" destId="{41658534-8DED-459E-9ACD-B413D36CB275}" srcOrd="0" destOrd="0" presId="urn:microsoft.com/office/officeart/2018/5/layout/IconLeafLabelList"/>
    <dgm:cxn modelId="{8A669027-BA41-46E7-9BCC-15B64B54DBDD}" type="presParOf" srcId="{C14F02F2-4256-44FC-95F2-046D92DAEA65}" destId="{DD86AC6E-5710-498F-9BE2-F8A521BDF517}" srcOrd="1" destOrd="0" presId="urn:microsoft.com/office/officeart/2018/5/layout/IconLeafLabelList"/>
    <dgm:cxn modelId="{266003A7-4A57-4A2C-A135-91FFCFDE99CD}" type="presParOf" srcId="{C14F02F2-4256-44FC-95F2-046D92DAEA65}" destId="{25C12CEE-AB1D-444E-B7C8-838DC0F1EC92}" srcOrd="2" destOrd="0" presId="urn:microsoft.com/office/officeart/2018/5/layout/IconLeafLabelList"/>
    <dgm:cxn modelId="{A5A3D1FA-DAB9-4839-B661-0D13AF518BEA}" type="presParOf" srcId="{C14F02F2-4256-44FC-95F2-046D92DAEA65}" destId="{D009075F-69CD-4DA4-AF58-4434361F5EF6}" srcOrd="3" destOrd="0" presId="urn:microsoft.com/office/officeart/2018/5/layout/IconLeafLabelList"/>
    <dgm:cxn modelId="{A96FC0DC-055C-48AF-9851-F04B625D57D1}" type="presParOf" srcId="{D779DF63-CB65-4DC2-8645-4779EEB6D78E}" destId="{41C03472-F836-49C0-BA06-5DCF8D3D06CD}" srcOrd="1" destOrd="0" presId="urn:microsoft.com/office/officeart/2018/5/layout/IconLeafLabelList"/>
    <dgm:cxn modelId="{71452C62-CC0B-48F9-A61E-71C0C4071EC6}" type="presParOf" srcId="{D779DF63-CB65-4DC2-8645-4779EEB6D78E}" destId="{AA643AAA-10FC-448F-B9BE-308271A346D0}" srcOrd="2" destOrd="0" presId="urn:microsoft.com/office/officeart/2018/5/layout/IconLeafLabelList"/>
    <dgm:cxn modelId="{CDFADD47-71FA-41C3-983C-7345CDCD3F14}" type="presParOf" srcId="{AA643AAA-10FC-448F-B9BE-308271A346D0}" destId="{6CC5E25A-920F-44B8-BA7F-9433E0F18E98}" srcOrd="0" destOrd="0" presId="urn:microsoft.com/office/officeart/2018/5/layout/IconLeafLabelList"/>
    <dgm:cxn modelId="{28E231C4-D7F2-484A-862E-64D6BA6666C4}" type="presParOf" srcId="{AA643AAA-10FC-448F-B9BE-308271A346D0}" destId="{770496EA-370E-4EAB-9F86-8EA188E75F1B}" srcOrd="1" destOrd="0" presId="urn:microsoft.com/office/officeart/2018/5/layout/IconLeafLabelList"/>
    <dgm:cxn modelId="{18FEE2FF-8D43-4294-AE7C-6E0FF0A8E5C8}" type="presParOf" srcId="{AA643AAA-10FC-448F-B9BE-308271A346D0}" destId="{CDA4C449-4DB8-43B1-BAFC-FCF42B81F680}" srcOrd="2" destOrd="0" presId="urn:microsoft.com/office/officeart/2018/5/layout/IconLeafLabelList"/>
    <dgm:cxn modelId="{6A11E29F-8163-420D-B1EC-ECDAF0411F96}" type="presParOf" srcId="{AA643AAA-10FC-448F-B9BE-308271A346D0}" destId="{50D8F1FD-7F4E-4367-961C-E57E579AAB0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42E11D-9AF2-41E6-83BD-AEF224D937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FC27C2F-5CC5-455D-A727-7C9A8B1132B3}">
      <dgm:prSet/>
      <dgm:spPr/>
      <dgm:t>
        <a:bodyPr/>
        <a:lstStyle/>
        <a:p>
          <a:pPr rtl="0"/>
          <a:r>
            <a:rPr lang="en-US"/>
            <a:t>Learn</a:t>
          </a:r>
          <a:r>
            <a:rPr lang="en-US">
              <a:latin typeface="Avenir Next LT Pro Light" panose="02020404030301010803"/>
            </a:rPr>
            <a:t> about African Empires throughout history. </a:t>
          </a:r>
          <a:endParaRPr lang="en-US"/>
        </a:p>
      </dgm:t>
    </dgm:pt>
    <dgm:pt modelId="{782D82B9-3790-4753-982E-FF0981AFCC3D}" type="parTrans" cxnId="{5623E016-28A4-4C31-9B5F-4A5329D46603}">
      <dgm:prSet/>
      <dgm:spPr/>
      <dgm:t>
        <a:bodyPr/>
        <a:lstStyle/>
        <a:p>
          <a:endParaRPr lang="en-US"/>
        </a:p>
      </dgm:t>
    </dgm:pt>
    <dgm:pt modelId="{CAA51938-166F-4443-B655-3DE291737CDA}" type="sibTrans" cxnId="{5623E016-28A4-4C31-9B5F-4A5329D46603}">
      <dgm:prSet/>
      <dgm:spPr/>
      <dgm:t>
        <a:bodyPr/>
        <a:lstStyle/>
        <a:p>
          <a:endParaRPr lang="en-US"/>
        </a:p>
      </dgm:t>
    </dgm:pt>
    <dgm:pt modelId="{DDB0358D-4187-4783-A706-8BE6A6797D14}">
      <dgm:prSet/>
      <dgm:spPr/>
      <dgm:t>
        <a:bodyPr/>
        <a:lstStyle/>
        <a:p>
          <a:pPr rtl="0"/>
          <a:r>
            <a:rPr lang="en-US"/>
            <a:t>Review</a:t>
          </a:r>
          <a:r>
            <a:rPr lang="en-US">
              <a:latin typeface="Avenir Next LT Pro Light" panose="02020404030301010803"/>
            </a:rPr>
            <a:t> these rich, dynamic, and complex civilizations.</a:t>
          </a:r>
          <a:endParaRPr lang="en-US"/>
        </a:p>
      </dgm:t>
    </dgm:pt>
    <dgm:pt modelId="{D273A661-FACD-4E64-840E-C3AB6385E7EC}" type="parTrans" cxnId="{3570C690-3E36-4227-88D4-7F03833DED47}">
      <dgm:prSet/>
      <dgm:spPr/>
      <dgm:t>
        <a:bodyPr/>
        <a:lstStyle/>
        <a:p>
          <a:endParaRPr lang="en-US"/>
        </a:p>
      </dgm:t>
    </dgm:pt>
    <dgm:pt modelId="{4EFF8878-13D1-4C23-B6D6-D7B19201D210}" type="sibTrans" cxnId="{3570C690-3E36-4227-88D4-7F03833DED47}">
      <dgm:prSet/>
      <dgm:spPr/>
      <dgm:t>
        <a:bodyPr/>
        <a:lstStyle/>
        <a:p>
          <a:endParaRPr lang="en-US"/>
        </a:p>
      </dgm:t>
    </dgm:pt>
    <dgm:pt modelId="{AC405312-52C1-4828-9080-94058C7E9505}">
      <dgm:prSet/>
      <dgm:spPr/>
      <dgm:t>
        <a:bodyPr/>
        <a:lstStyle/>
        <a:p>
          <a:pPr rtl="0"/>
          <a:r>
            <a:rPr lang="en-US"/>
            <a:t>Reflect</a:t>
          </a:r>
          <a:r>
            <a:rPr lang="en-US">
              <a:latin typeface="Avenir Next LT Pro Light" panose="02020404030301010803"/>
            </a:rPr>
            <a:t> on the lack of these stories in public school history lessons.</a:t>
          </a:r>
          <a:endParaRPr lang="en-US"/>
        </a:p>
      </dgm:t>
    </dgm:pt>
    <dgm:pt modelId="{0D21548A-FDCB-4A92-A0C0-60B26E756662}" type="parTrans" cxnId="{303CC1EA-8F93-4E3A-A4F9-EF7271CF7837}">
      <dgm:prSet/>
      <dgm:spPr/>
      <dgm:t>
        <a:bodyPr/>
        <a:lstStyle/>
        <a:p>
          <a:endParaRPr lang="en-US"/>
        </a:p>
      </dgm:t>
    </dgm:pt>
    <dgm:pt modelId="{AE84FB40-0588-4FDA-AFF8-F80520BD89A9}" type="sibTrans" cxnId="{303CC1EA-8F93-4E3A-A4F9-EF7271CF7837}">
      <dgm:prSet/>
      <dgm:spPr/>
      <dgm:t>
        <a:bodyPr/>
        <a:lstStyle/>
        <a:p>
          <a:endParaRPr lang="en-US"/>
        </a:p>
      </dgm:t>
    </dgm:pt>
    <dgm:pt modelId="{AC5D6E3D-11B7-4FEE-8A19-553F2D2DB722}" type="pres">
      <dgm:prSet presAssocID="{A242E11D-9AF2-41E6-83BD-AEF224D93783}" presName="root" presStyleCnt="0">
        <dgm:presLayoutVars>
          <dgm:dir/>
          <dgm:resizeHandles val="exact"/>
        </dgm:presLayoutVars>
      </dgm:prSet>
      <dgm:spPr/>
    </dgm:pt>
    <dgm:pt modelId="{3A55116A-023C-48F4-B3E9-66D0A11BA9C0}" type="pres">
      <dgm:prSet presAssocID="{2FC27C2F-5CC5-455D-A727-7C9A8B1132B3}" presName="compNode" presStyleCnt="0"/>
      <dgm:spPr/>
    </dgm:pt>
    <dgm:pt modelId="{FB2F0B52-ACD6-40E7-B0C7-16201F931D21}" type="pres">
      <dgm:prSet presAssocID="{2FC27C2F-5CC5-455D-A727-7C9A8B1132B3}" presName="bgRect" presStyleLbl="bgShp" presStyleIdx="0" presStyleCnt="3"/>
      <dgm:spPr/>
    </dgm:pt>
    <dgm:pt modelId="{01C2B3D0-5858-4636-ACC4-75FBFE7F1385}" type="pres">
      <dgm:prSet presAssocID="{2FC27C2F-5CC5-455D-A727-7C9A8B1132B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050CF525-ED47-4DC0-B67F-CBEF0DB36365}" type="pres">
      <dgm:prSet presAssocID="{2FC27C2F-5CC5-455D-A727-7C9A8B1132B3}" presName="spaceRect" presStyleCnt="0"/>
      <dgm:spPr/>
    </dgm:pt>
    <dgm:pt modelId="{7163D5F5-C1D3-4815-8F3B-6646D2C427CE}" type="pres">
      <dgm:prSet presAssocID="{2FC27C2F-5CC5-455D-A727-7C9A8B1132B3}" presName="parTx" presStyleLbl="revTx" presStyleIdx="0" presStyleCnt="3">
        <dgm:presLayoutVars>
          <dgm:chMax val="0"/>
          <dgm:chPref val="0"/>
        </dgm:presLayoutVars>
      </dgm:prSet>
      <dgm:spPr/>
    </dgm:pt>
    <dgm:pt modelId="{DE747EB8-F4B2-4305-9CF5-256C1A4AC264}" type="pres">
      <dgm:prSet presAssocID="{CAA51938-166F-4443-B655-3DE291737CDA}" presName="sibTrans" presStyleCnt="0"/>
      <dgm:spPr/>
    </dgm:pt>
    <dgm:pt modelId="{7E7FAE8B-D0C5-4767-93E0-20A60A7B6D4B}" type="pres">
      <dgm:prSet presAssocID="{DDB0358D-4187-4783-A706-8BE6A6797D14}" presName="compNode" presStyleCnt="0"/>
      <dgm:spPr/>
    </dgm:pt>
    <dgm:pt modelId="{DAC880CD-FF73-4C17-BC82-1ABC90E36BAC}" type="pres">
      <dgm:prSet presAssocID="{DDB0358D-4187-4783-A706-8BE6A6797D14}" presName="bgRect" presStyleLbl="bgShp" presStyleIdx="1" presStyleCnt="3"/>
      <dgm:spPr/>
    </dgm:pt>
    <dgm:pt modelId="{F8694D0E-98D4-4E9C-BC0B-7E1815ADC766}" type="pres">
      <dgm:prSet presAssocID="{DDB0358D-4187-4783-A706-8BE6A6797D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42630E6A-6E0D-4F63-8B54-CE1185002724}" type="pres">
      <dgm:prSet presAssocID="{DDB0358D-4187-4783-A706-8BE6A6797D14}" presName="spaceRect" presStyleCnt="0"/>
      <dgm:spPr/>
    </dgm:pt>
    <dgm:pt modelId="{32EAED30-02CC-4FDC-9642-456C4625154C}" type="pres">
      <dgm:prSet presAssocID="{DDB0358D-4187-4783-A706-8BE6A6797D14}" presName="parTx" presStyleLbl="revTx" presStyleIdx="1" presStyleCnt="3">
        <dgm:presLayoutVars>
          <dgm:chMax val="0"/>
          <dgm:chPref val="0"/>
        </dgm:presLayoutVars>
      </dgm:prSet>
      <dgm:spPr/>
    </dgm:pt>
    <dgm:pt modelId="{09629871-32EF-46F1-99E9-09F74B44F814}" type="pres">
      <dgm:prSet presAssocID="{4EFF8878-13D1-4C23-B6D6-D7B19201D210}" presName="sibTrans" presStyleCnt="0"/>
      <dgm:spPr/>
    </dgm:pt>
    <dgm:pt modelId="{2EC6D033-1677-4AA4-926F-89DC075C1A03}" type="pres">
      <dgm:prSet presAssocID="{AC405312-52C1-4828-9080-94058C7E9505}" presName="compNode" presStyleCnt="0"/>
      <dgm:spPr/>
    </dgm:pt>
    <dgm:pt modelId="{2146EA18-035D-4CA9-84D9-B63BB25A1644}" type="pres">
      <dgm:prSet presAssocID="{AC405312-52C1-4828-9080-94058C7E9505}" presName="bgRect" presStyleLbl="bgShp" presStyleIdx="2" presStyleCnt="3"/>
      <dgm:spPr/>
    </dgm:pt>
    <dgm:pt modelId="{462766A7-53C7-42A8-9A1C-FD954A9055A8}" type="pres">
      <dgm:prSet presAssocID="{AC405312-52C1-4828-9080-94058C7E950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F05FD158-4268-419A-83D9-7F38453264BB}" type="pres">
      <dgm:prSet presAssocID="{AC405312-52C1-4828-9080-94058C7E9505}" presName="spaceRect" presStyleCnt="0"/>
      <dgm:spPr/>
    </dgm:pt>
    <dgm:pt modelId="{34A5959B-3BEF-480C-BDBD-FF84EF336DEC}" type="pres">
      <dgm:prSet presAssocID="{AC405312-52C1-4828-9080-94058C7E950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623E016-28A4-4C31-9B5F-4A5329D46603}" srcId="{A242E11D-9AF2-41E6-83BD-AEF224D93783}" destId="{2FC27C2F-5CC5-455D-A727-7C9A8B1132B3}" srcOrd="0" destOrd="0" parTransId="{782D82B9-3790-4753-982E-FF0981AFCC3D}" sibTransId="{CAA51938-166F-4443-B655-3DE291737CDA}"/>
    <dgm:cxn modelId="{7F195124-35EF-493D-9C55-2D94155509A5}" type="presOf" srcId="{2FC27C2F-5CC5-455D-A727-7C9A8B1132B3}" destId="{7163D5F5-C1D3-4815-8F3B-6646D2C427CE}" srcOrd="0" destOrd="0" presId="urn:microsoft.com/office/officeart/2018/2/layout/IconVerticalSolidList"/>
    <dgm:cxn modelId="{72641850-B674-4483-BDAF-E51CD48C1C79}" type="presOf" srcId="{DDB0358D-4187-4783-A706-8BE6A6797D14}" destId="{32EAED30-02CC-4FDC-9642-456C4625154C}" srcOrd="0" destOrd="0" presId="urn:microsoft.com/office/officeart/2018/2/layout/IconVerticalSolidList"/>
    <dgm:cxn modelId="{83D10C80-2250-42E1-8CCC-1B55893DDAAB}" type="presOf" srcId="{AC405312-52C1-4828-9080-94058C7E9505}" destId="{34A5959B-3BEF-480C-BDBD-FF84EF336DEC}" srcOrd="0" destOrd="0" presId="urn:microsoft.com/office/officeart/2018/2/layout/IconVerticalSolidList"/>
    <dgm:cxn modelId="{3570C690-3E36-4227-88D4-7F03833DED47}" srcId="{A242E11D-9AF2-41E6-83BD-AEF224D93783}" destId="{DDB0358D-4187-4783-A706-8BE6A6797D14}" srcOrd="1" destOrd="0" parTransId="{D273A661-FACD-4E64-840E-C3AB6385E7EC}" sibTransId="{4EFF8878-13D1-4C23-B6D6-D7B19201D210}"/>
    <dgm:cxn modelId="{AE88E5B9-10B6-4CFE-BACF-55454E6994A7}" type="presOf" srcId="{A242E11D-9AF2-41E6-83BD-AEF224D93783}" destId="{AC5D6E3D-11B7-4FEE-8A19-553F2D2DB722}" srcOrd="0" destOrd="0" presId="urn:microsoft.com/office/officeart/2018/2/layout/IconVerticalSolidList"/>
    <dgm:cxn modelId="{303CC1EA-8F93-4E3A-A4F9-EF7271CF7837}" srcId="{A242E11D-9AF2-41E6-83BD-AEF224D93783}" destId="{AC405312-52C1-4828-9080-94058C7E9505}" srcOrd="2" destOrd="0" parTransId="{0D21548A-FDCB-4A92-A0C0-60B26E756662}" sibTransId="{AE84FB40-0588-4FDA-AFF8-F80520BD89A9}"/>
    <dgm:cxn modelId="{8E00B428-40E6-4C4A-8E9D-7FA952ABB3D9}" type="presParOf" srcId="{AC5D6E3D-11B7-4FEE-8A19-553F2D2DB722}" destId="{3A55116A-023C-48F4-B3E9-66D0A11BA9C0}" srcOrd="0" destOrd="0" presId="urn:microsoft.com/office/officeart/2018/2/layout/IconVerticalSolidList"/>
    <dgm:cxn modelId="{1F4F0CB7-A857-4A2C-9D47-76C5390B6E6D}" type="presParOf" srcId="{3A55116A-023C-48F4-B3E9-66D0A11BA9C0}" destId="{FB2F0B52-ACD6-40E7-B0C7-16201F931D21}" srcOrd="0" destOrd="0" presId="urn:microsoft.com/office/officeart/2018/2/layout/IconVerticalSolidList"/>
    <dgm:cxn modelId="{D7D3BD34-2597-4959-81AA-960C26C090B8}" type="presParOf" srcId="{3A55116A-023C-48F4-B3E9-66D0A11BA9C0}" destId="{01C2B3D0-5858-4636-ACC4-75FBFE7F1385}" srcOrd="1" destOrd="0" presId="urn:microsoft.com/office/officeart/2018/2/layout/IconVerticalSolidList"/>
    <dgm:cxn modelId="{F7B13812-39EE-4CB1-A8C9-7409AE4D6174}" type="presParOf" srcId="{3A55116A-023C-48F4-B3E9-66D0A11BA9C0}" destId="{050CF525-ED47-4DC0-B67F-CBEF0DB36365}" srcOrd="2" destOrd="0" presId="urn:microsoft.com/office/officeart/2018/2/layout/IconVerticalSolidList"/>
    <dgm:cxn modelId="{077C637F-5EBB-4FF7-93DF-9798E85AE578}" type="presParOf" srcId="{3A55116A-023C-48F4-B3E9-66D0A11BA9C0}" destId="{7163D5F5-C1D3-4815-8F3B-6646D2C427CE}" srcOrd="3" destOrd="0" presId="urn:microsoft.com/office/officeart/2018/2/layout/IconVerticalSolidList"/>
    <dgm:cxn modelId="{260940B6-0258-4DFF-8C4C-E4D34EC18FFD}" type="presParOf" srcId="{AC5D6E3D-11B7-4FEE-8A19-553F2D2DB722}" destId="{DE747EB8-F4B2-4305-9CF5-256C1A4AC264}" srcOrd="1" destOrd="0" presId="urn:microsoft.com/office/officeart/2018/2/layout/IconVerticalSolidList"/>
    <dgm:cxn modelId="{34C22EE9-6680-4ECE-8F91-A42D919699DD}" type="presParOf" srcId="{AC5D6E3D-11B7-4FEE-8A19-553F2D2DB722}" destId="{7E7FAE8B-D0C5-4767-93E0-20A60A7B6D4B}" srcOrd="2" destOrd="0" presId="urn:microsoft.com/office/officeart/2018/2/layout/IconVerticalSolidList"/>
    <dgm:cxn modelId="{9CC5A496-3E91-4486-B5A5-A9D7A2A9C9E6}" type="presParOf" srcId="{7E7FAE8B-D0C5-4767-93E0-20A60A7B6D4B}" destId="{DAC880CD-FF73-4C17-BC82-1ABC90E36BAC}" srcOrd="0" destOrd="0" presId="urn:microsoft.com/office/officeart/2018/2/layout/IconVerticalSolidList"/>
    <dgm:cxn modelId="{1388009E-D3AF-4E2A-A474-BEE9D0E9615C}" type="presParOf" srcId="{7E7FAE8B-D0C5-4767-93E0-20A60A7B6D4B}" destId="{F8694D0E-98D4-4E9C-BC0B-7E1815ADC766}" srcOrd="1" destOrd="0" presId="urn:microsoft.com/office/officeart/2018/2/layout/IconVerticalSolidList"/>
    <dgm:cxn modelId="{2E24D53E-7525-47FB-967C-774426350A1A}" type="presParOf" srcId="{7E7FAE8B-D0C5-4767-93E0-20A60A7B6D4B}" destId="{42630E6A-6E0D-4F63-8B54-CE1185002724}" srcOrd="2" destOrd="0" presId="urn:microsoft.com/office/officeart/2018/2/layout/IconVerticalSolidList"/>
    <dgm:cxn modelId="{76634AFF-7317-4C3D-A411-48105B78619E}" type="presParOf" srcId="{7E7FAE8B-D0C5-4767-93E0-20A60A7B6D4B}" destId="{32EAED30-02CC-4FDC-9642-456C4625154C}" srcOrd="3" destOrd="0" presId="urn:microsoft.com/office/officeart/2018/2/layout/IconVerticalSolidList"/>
    <dgm:cxn modelId="{DA63C2C3-56EA-45F6-9CA4-A380FC657FD4}" type="presParOf" srcId="{AC5D6E3D-11B7-4FEE-8A19-553F2D2DB722}" destId="{09629871-32EF-46F1-99E9-09F74B44F814}" srcOrd="3" destOrd="0" presId="urn:microsoft.com/office/officeart/2018/2/layout/IconVerticalSolidList"/>
    <dgm:cxn modelId="{A5AE0E5D-BA10-4E1E-8F86-A2DA50D7A3BD}" type="presParOf" srcId="{AC5D6E3D-11B7-4FEE-8A19-553F2D2DB722}" destId="{2EC6D033-1677-4AA4-926F-89DC075C1A03}" srcOrd="4" destOrd="0" presId="urn:microsoft.com/office/officeart/2018/2/layout/IconVerticalSolidList"/>
    <dgm:cxn modelId="{09616B97-299A-464A-9A89-427B14EBF94C}" type="presParOf" srcId="{2EC6D033-1677-4AA4-926F-89DC075C1A03}" destId="{2146EA18-035D-4CA9-84D9-B63BB25A1644}" srcOrd="0" destOrd="0" presId="urn:microsoft.com/office/officeart/2018/2/layout/IconVerticalSolidList"/>
    <dgm:cxn modelId="{7112EE11-C160-4AC1-B491-B0B7CD45125A}" type="presParOf" srcId="{2EC6D033-1677-4AA4-926F-89DC075C1A03}" destId="{462766A7-53C7-42A8-9A1C-FD954A9055A8}" srcOrd="1" destOrd="0" presId="urn:microsoft.com/office/officeart/2018/2/layout/IconVerticalSolidList"/>
    <dgm:cxn modelId="{30940CAA-52A9-4CF8-B280-0E02BCDCFE1C}" type="presParOf" srcId="{2EC6D033-1677-4AA4-926F-89DC075C1A03}" destId="{F05FD158-4268-419A-83D9-7F38453264BB}" srcOrd="2" destOrd="0" presId="urn:microsoft.com/office/officeart/2018/2/layout/IconVerticalSolidList"/>
    <dgm:cxn modelId="{DB7D39BA-94D8-4ED2-93C7-CEEE0C38A34D}" type="presParOf" srcId="{2EC6D033-1677-4AA4-926F-89DC075C1A03}" destId="{34A5959B-3BEF-480C-BDBD-FF84EF336D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FFE09C-F5F7-411B-A784-A6AD4BF3ED00}" type="doc">
      <dgm:prSet loTypeId="urn:microsoft.com/office/officeart/2017/3/layout/DropPinTimeline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7D7CB8-8E92-4BC6-99F8-6C9CD6282E5F}">
      <dgm:prSet/>
      <dgm:spPr/>
      <dgm:t>
        <a:bodyPr/>
        <a:lstStyle/>
        <a:p>
          <a:pPr>
            <a:defRPr b="1"/>
          </a:pPr>
          <a:r>
            <a:rPr lang="en-US"/>
            <a:t>1070 BC</a:t>
          </a:r>
        </a:p>
      </dgm:t>
    </dgm:pt>
    <dgm:pt modelId="{0FC126F1-DC30-4AA0-BE39-6C64A7146B44}" type="parTrans" cxnId="{DC7162D9-51CE-4C2A-99CE-0359C87B86D2}">
      <dgm:prSet/>
      <dgm:spPr/>
      <dgm:t>
        <a:bodyPr/>
        <a:lstStyle/>
        <a:p>
          <a:endParaRPr lang="en-US"/>
        </a:p>
      </dgm:t>
    </dgm:pt>
    <dgm:pt modelId="{8B93638D-91E4-4337-94D2-3DA49193A9F1}" type="sibTrans" cxnId="{DC7162D9-51CE-4C2A-99CE-0359C87B86D2}">
      <dgm:prSet/>
      <dgm:spPr/>
      <dgm:t>
        <a:bodyPr/>
        <a:lstStyle/>
        <a:p>
          <a:endParaRPr lang="en-US"/>
        </a:p>
      </dgm:t>
    </dgm:pt>
    <dgm:pt modelId="{FA16B94D-C453-4441-983E-6DE3741CE596}">
      <dgm:prSet/>
      <dgm:spPr/>
      <dgm:t>
        <a:bodyPr/>
        <a:lstStyle/>
        <a:p>
          <a:r>
            <a:rPr lang="en-US"/>
            <a:t>Kingdom of Kush</a:t>
          </a:r>
        </a:p>
      </dgm:t>
    </dgm:pt>
    <dgm:pt modelId="{5C56CA3D-3223-4076-95F5-AC0C01A53121}" type="parTrans" cxnId="{957AAFB3-F56D-420E-ACE3-8BE0EDE560BC}">
      <dgm:prSet/>
      <dgm:spPr/>
      <dgm:t>
        <a:bodyPr/>
        <a:lstStyle/>
        <a:p>
          <a:endParaRPr lang="en-US"/>
        </a:p>
      </dgm:t>
    </dgm:pt>
    <dgm:pt modelId="{A63E65FC-512F-4FB0-96BA-D302E36F74E3}" type="sibTrans" cxnId="{957AAFB3-F56D-420E-ACE3-8BE0EDE560BC}">
      <dgm:prSet/>
      <dgm:spPr/>
      <dgm:t>
        <a:bodyPr/>
        <a:lstStyle/>
        <a:p>
          <a:endParaRPr lang="en-US"/>
        </a:p>
      </dgm:t>
    </dgm:pt>
    <dgm:pt modelId="{46003373-7D37-4D4F-A909-0F35643DDD96}">
      <dgm:prSet/>
      <dgm:spPr/>
      <dgm:t>
        <a:bodyPr/>
        <a:lstStyle/>
        <a:p>
          <a:pPr>
            <a:defRPr b="1"/>
          </a:pPr>
          <a:r>
            <a:rPr lang="en-US"/>
            <a:t>80 BC</a:t>
          </a:r>
        </a:p>
      </dgm:t>
    </dgm:pt>
    <dgm:pt modelId="{D04D3E11-AB7D-438E-BC99-483EE3A90FCF}" type="parTrans" cxnId="{1F8D5239-F6B6-467F-8183-D1F09785CF78}">
      <dgm:prSet/>
      <dgm:spPr/>
      <dgm:t>
        <a:bodyPr/>
        <a:lstStyle/>
        <a:p>
          <a:endParaRPr lang="en-US"/>
        </a:p>
      </dgm:t>
    </dgm:pt>
    <dgm:pt modelId="{CB7FB8E8-D217-4156-B8AF-A7EB558E95B1}" type="sibTrans" cxnId="{1F8D5239-F6B6-467F-8183-D1F09785CF78}">
      <dgm:prSet/>
      <dgm:spPr/>
      <dgm:t>
        <a:bodyPr/>
        <a:lstStyle/>
        <a:p>
          <a:endParaRPr lang="en-US"/>
        </a:p>
      </dgm:t>
    </dgm:pt>
    <dgm:pt modelId="{D6D071CB-5058-4B5B-BBE0-29D7447C60C9}">
      <dgm:prSet/>
      <dgm:spPr/>
      <dgm:t>
        <a:bodyPr/>
        <a:lstStyle/>
        <a:p>
          <a:r>
            <a:rPr lang="en-US"/>
            <a:t>Kingdom of Aksum</a:t>
          </a:r>
        </a:p>
      </dgm:t>
    </dgm:pt>
    <dgm:pt modelId="{53EF6827-94F2-4D93-93F9-A20D655F372F}" type="parTrans" cxnId="{71A47B83-5ACB-4A4F-A624-93D3E60C6F7D}">
      <dgm:prSet/>
      <dgm:spPr/>
      <dgm:t>
        <a:bodyPr/>
        <a:lstStyle/>
        <a:p>
          <a:endParaRPr lang="en-US"/>
        </a:p>
      </dgm:t>
    </dgm:pt>
    <dgm:pt modelId="{02A841F7-7CF3-41C6-99B8-7CBCE4F0220B}" type="sibTrans" cxnId="{71A47B83-5ACB-4A4F-A624-93D3E60C6F7D}">
      <dgm:prSet/>
      <dgm:spPr/>
      <dgm:t>
        <a:bodyPr/>
        <a:lstStyle/>
        <a:p>
          <a:endParaRPr lang="en-US"/>
        </a:p>
      </dgm:t>
    </dgm:pt>
    <dgm:pt modelId="{A6A804DF-9311-4CB4-8851-204B9662F403}">
      <dgm:prSet/>
      <dgm:spPr/>
      <dgm:t>
        <a:bodyPr/>
        <a:lstStyle/>
        <a:p>
          <a:pPr>
            <a:defRPr b="1"/>
          </a:pPr>
          <a:r>
            <a:rPr lang="en-US"/>
            <a:t>AD 1200</a:t>
          </a:r>
        </a:p>
      </dgm:t>
    </dgm:pt>
    <dgm:pt modelId="{2A049541-7ED8-4BB7-808D-D8C4A5E3E5AD}" type="parTrans" cxnId="{B72565A6-5101-472A-948D-2ABC73780964}">
      <dgm:prSet/>
      <dgm:spPr/>
      <dgm:t>
        <a:bodyPr/>
        <a:lstStyle/>
        <a:p>
          <a:endParaRPr lang="en-US"/>
        </a:p>
      </dgm:t>
    </dgm:pt>
    <dgm:pt modelId="{572F913B-1CC3-4DF3-8DB2-1359DE5A1E7B}" type="sibTrans" cxnId="{B72565A6-5101-472A-948D-2ABC73780964}">
      <dgm:prSet/>
      <dgm:spPr/>
      <dgm:t>
        <a:bodyPr/>
        <a:lstStyle/>
        <a:p>
          <a:endParaRPr lang="en-US"/>
        </a:p>
      </dgm:t>
    </dgm:pt>
    <dgm:pt modelId="{25478A62-8DF1-4DD1-BDB6-BB33E8531F29}">
      <dgm:prSet/>
      <dgm:spPr/>
      <dgm:t>
        <a:bodyPr/>
        <a:lstStyle/>
        <a:p>
          <a:r>
            <a:rPr lang="en-US"/>
            <a:t>Mali Empire</a:t>
          </a:r>
        </a:p>
      </dgm:t>
    </dgm:pt>
    <dgm:pt modelId="{E7AA37DE-1D3F-4E53-9250-6D92EAD9DA9B}" type="parTrans" cxnId="{B694846E-BA07-4717-BBAB-1DA2D7029459}">
      <dgm:prSet/>
      <dgm:spPr/>
      <dgm:t>
        <a:bodyPr/>
        <a:lstStyle/>
        <a:p>
          <a:endParaRPr lang="en-US"/>
        </a:p>
      </dgm:t>
    </dgm:pt>
    <dgm:pt modelId="{8FF787DB-D377-4F9F-9759-4A2539A5B9F8}" type="sibTrans" cxnId="{B694846E-BA07-4717-BBAB-1DA2D7029459}">
      <dgm:prSet/>
      <dgm:spPr/>
      <dgm:t>
        <a:bodyPr/>
        <a:lstStyle/>
        <a:p>
          <a:endParaRPr lang="en-US"/>
        </a:p>
      </dgm:t>
    </dgm:pt>
    <dgm:pt modelId="{C0D2A4BC-DFB1-46CB-9FFA-0119BCF6E9BC}">
      <dgm:prSet/>
      <dgm:spPr/>
      <dgm:t>
        <a:bodyPr/>
        <a:lstStyle/>
        <a:p>
          <a:pPr>
            <a:defRPr b="1"/>
          </a:pPr>
          <a:r>
            <a:rPr lang="en-US"/>
            <a:t>AD 1300</a:t>
          </a:r>
        </a:p>
      </dgm:t>
    </dgm:pt>
    <dgm:pt modelId="{DC1E80EF-94AC-45C3-BF70-97952C4BCC0E}" type="parTrans" cxnId="{61D5E06E-B0C2-46DC-AB0F-1C0BF0A10E65}">
      <dgm:prSet/>
      <dgm:spPr/>
      <dgm:t>
        <a:bodyPr/>
        <a:lstStyle/>
        <a:p>
          <a:endParaRPr lang="en-US"/>
        </a:p>
      </dgm:t>
    </dgm:pt>
    <dgm:pt modelId="{A7ADFB0A-8AD2-4F9C-99D9-D287D1DE3DD6}" type="sibTrans" cxnId="{61D5E06E-B0C2-46DC-AB0F-1C0BF0A10E65}">
      <dgm:prSet/>
      <dgm:spPr/>
      <dgm:t>
        <a:bodyPr/>
        <a:lstStyle/>
        <a:p>
          <a:endParaRPr lang="en-US"/>
        </a:p>
      </dgm:t>
    </dgm:pt>
    <dgm:pt modelId="{33245E59-1FA9-4C1F-B260-5389D58D1307}">
      <dgm:prSet/>
      <dgm:spPr/>
      <dgm:t>
        <a:bodyPr/>
        <a:lstStyle/>
        <a:p>
          <a:r>
            <a:rPr lang="en-US"/>
            <a:t>Kingdom of Zimbabwe</a:t>
          </a:r>
        </a:p>
      </dgm:t>
    </dgm:pt>
    <dgm:pt modelId="{5E15F9F6-1BCE-4180-88DF-E011DA3381A1}" type="parTrans" cxnId="{C74F040F-EC19-47D7-939B-BC934E4700F2}">
      <dgm:prSet/>
      <dgm:spPr/>
      <dgm:t>
        <a:bodyPr/>
        <a:lstStyle/>
        <a:p>
          <a:endParaRPr lang="en-US"/>
        </a:p>
      </dgm:t>
    </dgm:pt>
    <dgm:pt modelId="{4BCE326B-75E2-4A4A-B66B-F3B4357C545B}" type="sibTrans" cxnId="{C74F040F-EC19-47D7-939B-BC934E4700F2}">
      <dgm:prSet/>
      <dgm:spPr/>
      <dgm:t>
        <a:bodyPr/>
        <a:lstStyle/>
        <a:p>
          <a:endParaRPr lang="en-US"/>
        </a:p>
      </dgm:t>
    </dgm:pt>
    <dgm:pt modelId="{EDEBF7BF-9B7F-40C0-AA85-557BE1CA22DD}">
      <dgm:prSet/>
      <dgm:spPr/>
      <dgm:t>
        <a:bodyPr/>
        <a:lstStyle/>
        <a:p>
          <a:pPr>
            <a:defRPr b="1"/>
          </a:pPr>
          <a:r>
            <a:rPr lang="en-US"/>
            <a:t>AD 1400</a:t>
          </a:r>
        </a:p>
      </dgm:t>
    </dgm:pt>
    <dgm:pt modelId="{671905DA-020D-4751-A57B-B943B99BA3AA}" type="parTrans" cxnId="{ABF11E0D-3F88-495D-8807-454390B9B6A3}">
      <dgm:prSet/>
      <dgm:spPr/>
      <dgm:t>
        <a:bodyPr/>
        <a:lstStyle/>
        <a:p>
          <a:endParaRPr lang="en-US"/>
        </a:p>
      </dgm:t>
    </dgm:pt>
    <dgm:pt modelId="{687F5284-9199-445C-B259-68E7172D82CB}" type="sibTrans" cxnId="{ABF11E0D-3F88-495D-8807-454390B9B6A3}">
      <dgm:prSet/>
      <dgm:spPr/>
      <dgm:t>
        <a:bodyPr/>
        <a:lstStyle/>
        <a:p>
          <a:endParaRPr lang="en-US"/>
        </a:p>
      </dgm:t>
    </dgm:pt>
    <dgm:pt modelId="{C4C1FC8D-98D5-408C-993E-4D9F13D3D8EE}">
      <dgm:prSet/>
      <dgm:spPr/>
      <dgm:t>
        <a:bodyPr/>
        <a:lstStyle/>
        <a:p>
          <a:r>
            <a:rPr lang="en-US"/>
            <a:t>Sonhai Empire</a:t>
          </a:r>
        </a:p>
      </dgm:t>
    </dgm:pt>
    <dgm:pt modelId="{23E5D006-6566-444D-A146-C794CE98F27E}" type="parTrans" cxnId="{2047D457-E4E5-46EE-BF27-25CA28ABE6DC}">
      <dgm:prSet/>
      <dgm:spPr/>
      <dgm:t>
        <a:bodyPr/>
        <a:lstStyle/>
        <a:p>
          <a:endParaRPr lang="en-US"/>
        </a:p>
      </dgm:t>
    </dgm:pt>
    <dgm:pt modelId="{BCC3F29D-DB04-4A57-80DC-4DEBFAFBA67B}" type="sibTrans" cxnId="{2047D457-E4E5-46EE-BF27-25CA28ABE6DC}">
      <dgm:prSet/>
      <dgm:spPr/>
      <dgm:t>
        <a:bodyPr/>
        <a:lstStyle/>
        <a:p>
          <a:endParaRPr lang="en-US"/>
        </a:p>
      </dgm:t>
    </dgm:pt>
    <dgm:pt modelId="{339DBEA1-CCC8-49EE-8102-D774536C792C}">
      <dgm:prSet/>
      <dgm:spPr/>
      <dgm:t>
        <a:bodyPr/>
        <a:lstStyle/>
        <a:p>
          <a:pPr>
            <a:defRPr b="1"/>
          </a:pPr>
          <a:r>
            <a:rPr lang="en-US"/>
            <a:t>AD 1400</a:t>
          </a:r>
        </a:p>
      </dgm:t>
    </dgm:pt>
    <dgm:pt modelId="{063548D2-48E0-4386-9526-59E4DF6B137D}" type="parTrans" cxnId="{9A6EE84C-C7C9-41E2-8EF8-F2BCBEC878EA}">
      <dgm:prSet/>
      <dgm:spPr/>
      <dgm:t>
        <a:bodyPr/>
        <a:lstStyle/>
        <a:p>
          <a:endParaRPr lang="en-US"/>
        </a:p>
      </dgm:t>
    </dgm:pt>
    <dgm:pt modelId="{76FAA685-33D1-4C42-AF37-FE309DAF319C}" type="sibTrans" cxnId="{9A6EE84C-C7C9-41E2-8EF8-F2BCBEC878EA}">
      <dgm:prSet/>
      <dgm:spPr/>
      <dgm:t>
        <a:bodyPr/>
        <a:lstStyle/>
        <a:p>
          <a:endParaRPr lang="en-US"/>
        </a:p>
      </dgm:t>
    </dgm:pt>
    <dgm:pt modelId="{079F901A-9A55-494E-AD09-B40FCA2B4EF4}">
      <dgm:prSet/>
      <dgm:spPr/>
      <dgm:t>
        <a:bodyPr/>
        <a:lstStyle/>
        <a:p>
          <a:r>
            <a:rPr lang="en-US"/>
            <a:t>Colonization and Enslavement </a:t>
          </a:r>
        </a:p>
      </dgm:t>
    </dgm:pt>
    <dgm:pt modelId="{42369CCA-EE11-4BB5-9D64-6C9D8EC43C9C}" type="parTrans" cxnId="{CE34EECC-2EF0-46DD-B594-C925F58F3D0B}">
      <dgm:prSet/>
      <dgm:spPr/>
      <dgm:t>
        <a:bodyPr/>
        <a:lstStyle/>
        <a:p>
          <a:endParaRPr lang="en-US"/>
        </a:p>
      </dgm:t>
    </dgm:pt>
    <dgm:pt modelId="{22AB06A6-3D24-4177-831B-94713845B5DC}" type="sibTrans" cxnId="{CE34EECC-2EF0-46DD-B594-C925F58F3D0B}">
      <dgm:prSet/>
      <dgm:spPr/>
      <dgm:t>
        <a:bodyPr/>
        <a:lstStyle/>
        <a:p>
          <a:endParaRPr lang="en-US"/>
        </a:p>
      </dgm:t>
    </dgm:pt>
    <dgm:pt modelId="{8B92F6DB-4E4A-4EB0-B002-26598EE8CF97}" type="pres">
      <dgm:prSet presAssocID="{F5FFE09C-F5F7-411B-A784-A6AD4BF3ED00}" presName="root" presStyleCnt="0">
        <dgm:presLayoutVars>
          <dgm:chMax/>
          <dgm:chPref/>
          <dgm:animLvl val="lvl"/>
        </dgm:presLayoutVars>
      </dgm:prSet>
      <dgm:spPr/>
    </dgm:pt>
    <dgm:pt modelId="{29AFE645-DC9A-4FE3-9199-AE1EE238F5C5}" type="pres">
      <dgm:prSet presAssocID="{F5FFE09C-F5F7-411B-A784-A6AD4BF3ED00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26C2B52C-78B8-4DD1-B5E8-66F1345BD2E5}" type="pres">
      <dgm:prSet presAssocID="{F5FFE09C-F5F7-411B-A784-A6AD4BF3ED00}" presName="nodes" presStyleCnt="0">
        <dgm:presLayoutVars>
          <dgm:chMax/>
          <dgm:chPref/>
          <dgm:animLvl val="lvl"/>
        </dgm:presLayoutVars>
      </dgm:prSet>
      <dgm:spPr/>
    </dgm:pt>
    <dgm:pt modelId="{85A5B779-681D-449E-89F6-EE619AD52A60}" type="pres">
      <dgm:prSet presAssocID="{ED7D7CB8-8E92-4BC6-99F8-6C9CD6282E5F}" presName="composite" presStyleCnt="0"/>
      <dgm:spPr/>
    </dgm:pt>
    <dgm:pt modelId="{B31E74A2-87FC-4499-9B04-FAE9910DA968}" type="pres">
      <dgm:prSet presAssocID="{ED7D7CB8-8E92-4BC6-99F8-6C9CD6282E5F}" presName="ConnectorPoint" presStyleLbl="ln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814CE19-6CD2-42AB-9EF5-23ED00B75CB0}" type="pres">
      <dgm:prSet presAssocID="{ED7D7CB8-8E92-4BC6-99F8-6C9CD6282E5F}" presName="DropPinPlaceHolder" presStyleCnt="0"/>
      <dgm:spPr/>
    </dgm:pt>
    <dgm:pt modelId="{3661FD66-D109-48A1-BDE6-0BB6C34F4F7E}" type="pres">
      <dgm:prSet presAssocID="{ED7D7CB8-8E92-4BC6-99F8-6C9CD6282E5F}" presName="DropPin" presStyleLbl="alignNode1" presStyleIdx="0" presStyleCnt="6"/>
      <dgm:spPr/>
    </dgm:pt>
    <dgm:pt modelId="{A25ADD07-F143-4D06-A8DE-CDD907A4DA3E}" type="pres">
      <dgm:prSet presAssocID="{ED7D7CB8-8E92-4BC6-99F8-6C9CD6282E5F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2FC4ACAD-DEB7-4B6C-B5DE-66125F3E8812}" type="pres">
      <dgm:prSet presAssocID="{ED7D7CB8-8E92-4BC6-99F8-6C9CD6282E5F}" presName="L2TextContainer" presStyleLbl="revTx" presStyleIdx="0" presStyleCnt="12">
        <dgm:presLayoutVars>
          <dgm:bulletEnabled val="1"/>
        </dgm:presLayoutVars>
      </dgm:prSet>
      <dgm:spPr/>
    </dgm:pt>
    <dgm:pt modelId="{0D1DAB39-60A6-4EEB-B7A0-DB92F86AEF5E}" type="pres">
      <dgm:prSet presAssocID="{ED7D7CB8-8E92-4BC6-99F8-6C9CD6282E5F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50233DE4-8B8A-48B1-B8B6-BE4206CC1787}" type="pres">
      <dgm:prSet presAssocID="{ED7D7CB8-8E92-4BC6-99F8-6C9CD6282E5F}" presName="ConnectLine" presStyleLbl="sibTrans1D1" presStyleIdx="0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60FF9C1-B2C3-48AC-BFFB-6C561F015455}" type="pres">
      <dgm:prSet presAssocID="{ED7D7CB8-8E92-4BC6-99F8-6C9CD6282E5F}" presName="EmptyPlaceHolder" presStyleCnt="0"/>
      <dgm:spPr/>
    </dgm:pt>
    <dgm:pt modelId="{9E002DF0-0A29-44C9-A64D-2C152F96251B}" type="pres">
      <dgm:prSet presAssocID="{8B93638D-91E4-4337-94D2-3DA49193A9F1}" presName="spaceBetweenRectangles" presStyleCnt="0"/>
      <dgm:spPr/>
    </dgm:pt>
    <dgm:pt modelId="{A430D3A4-F6F7-4C59-969F-D9D194B7EDB0}" type="pres">
      <dgm:prSet presAssocID="{46003373-7D37-4D4F-A909-0F35643DDD96}" presName="composite" presStyleCnt="0"/>
      <dgm:spPr/>
    </dgm:pt>
    <dgm:pt modelId="{C215DA47-C7A1-4C28-97E9-E8A973A272B3}" type="pres">
      <dgm:prSet presAssocID="{46003373-7D37-4D4F-A909-0F35643DDD96}" presName="ConnectorPoint" presStyleLbl="lnNode1" presStyleIdx="1" presStyleCnt="6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E5FE3CA-457B-45D4-89E9-9AA6F33D777B}" type="pres">
      <dgm:prSet presAssocID="{46003373-7D37-4D4F-A909-0F35643DDD96}" presName="DropPinPlaceHolder" presStyleCnt="0"/>
      <dgm:spPr/>
    </dgm:pt>
    <dgm:pt modelId="{57454A18-2BE2-4BEB-97AE-087432C1A0D7}" type="pres">
      <dgm:prSet presAssocID="{46003373-7D37-4D4F-A909-0F35643DDD96}" presName="DropPin" presStyleLbl="alignNode1" presStyleIdx="1" presStyleCnt="6"/>
      <dgm:spPr/>
    </dgm:pt>
    <dgm:pt modelId="{F32BC1C4-1C58-43F8-9DE8-F124F492688A}" type="pres">
      <dgm:prSet presAssocID="{46003373-7D37-4D4F-A909-0F35643DDD96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AF3DC26-6C92-4D74-BF63-A1F4DDB9F35A}" type="pres">
      <dgm:prSet presAssocID="{46003373-7D37-4D4F-A909-0F35643DDD96}" presName="L2TextContainer" presStyleLbl="revTx" presStyleIdx="2" presStyleCnt="12">
        <dgm:presLayoutVars>
          <dgm:bulletEnabled val="1"/>
        </dgm:presLayoutVars>
      </dgm:prSet>
      <dgm:spPr/>
    </dgm:pt>
    <dgm:pt modelId="{7D482202-4D88-410D-93FA-A47E7719F623}" type="pres">
      <dgm:prSet presAssocID="{46003373-7D37-4D4F-A909-0F35643DDD96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DD38CD79-9C7B-4065-9FDA-B840059E19D5}" type="pres">
      <dgm:prSet presAssocID="{46003373-7D37-4D4F-A909-0F35643DDD96}" presName="ConnectLine" presStyleLbl="sibTrans1D1" presStyleIdx="1" presStyleCnt="6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DCE37DC-8CF3-4A37-99E0-EDFFDE71C0E2}" type="pres">
      <dgm:prSet presAssocID="{46003373-7D37-4D4F-A909-0F35643DDD96}" presName="EmptyPlaceHolder" presStyleCnt="0"/>
      <dgm:spPr/>
    </dgm:pt>
    <dgm:pt modelId="{08B13CB7-8334-4B38-87CD-E922C598F57B}" type="pres">
      <dgm:prSet presAssocID="{CB7FB8E8-D217-4156-B8AF-A7EB558E95B1}" presName="spaceBetweenRectangles" presStyleCnt="0"/>
      <dgm:spPr/>
    </dgm:pt>
    <dgm:pt modelId="{FF3FD36D-77EC-4294-BE6B-29B0A4E63152}" type="pres">
      <dgm:prSet presAssocID="{A6A804DF-9311-4CB4-8851-204B9662F403}" presName="composite" presStyleCnt="0"/>
      <dgm:spPr/>
    </dgm:pt>
    <dgm:pt modelId="{A995B5DC-EF6E-4D6E-93AB-417A4405CF90}" type="pres">
      <dgm:prSet presAssocID="{A6A804DF-9311-4CB4-8851-204B9662F403}" presName="ConnectorPoint" presStyleLbl="lnNode1" presStyleIdx="2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8AB739E-F6E0-4C7A-9341-DC8888797D1C}" type="pres">
      <dgm:prSet presAssocID="{A6A804DF-9311-4CB4-8851-204B9662F403}" presName="DropPinPlaceHolder" presStyleCnt="0"/>
      <dgm:spPr/>
    </dgm:pt>
    <dgm:pt modelId="{B96B7767-7774-49D8-83BB-CECC35D3C835}" type="pres">
      <dgm:prSet presAssocID="{A6A804DF-9311-4CB4-8851-204B9662F403}" presName="DropPin" presStyleLbl="alignNode1" presStyleIdx="2" presStyleCnt="6"/>
      <dgm:spPr/>
    </dgm:pt>
    <dgm:pt modelId="{A16CA236-4AFF-4CE5-922E-5D5D3367CB85}" type="pres">
      <dgm:prSet presAssocID="{A6A804DF-9311-4CB4-8851-204B9662F403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AD17A6FA-8817-4D5A-B294-0C36253B8705}" type="pres">
      <dgm:prSet presAssocID="{A6A804DF-9311-4CB4-8851-204B9662F403}" presName="L2TextContainer" presStyleLbl="revTx" presStyleIdx="4" presStyleCnt="12">
        <dgm:presLayoutVars>
          <dgm:bulletEnabled val="1"/>
        </dgm:presLayoutVars>
      </dgm:prSet>
      <dgm:spPr/>
    </dgm:pt>
    <dgm:pt modelId="{3F98F06E-05FD-420F-9C9A-4768D45042FE}" type="pres">
      <dgm:prSet presAssocID="{A6A804DF-9311-4CB4-8851-204B9662F403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6BE262C3-A902-43E6-8BB4-A83549254F4E}" type="pres">
      <dgm:prSet presAssocID="{A6A804DF-9311-4CB4-8851-204B9662F403}" presName="ConnectLine" presStyleLbl="sibTrans1D1" presStyleIdx="2" presStyleCnt="6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A29F0D5-EBDA-4CE9-A7C0-E5419C7539DB}" type="pres">
      <dgm:prSet presAssocID="{A6A804DF-9311-4CB4-8851-204B9662F403}" presName="EmptyPlaceHolder" presStyleCnt="0"/>
      <dgm:spPr/>
    </dgm:pt>
    <dgm:pt modelId="{C7A89323-8744-4638-8BA6-82B81E812B4A}" type="pres">
      <dgm:prSet presAssocID="{572F913B-1CC3-4DF3-8DB2-1359DE5A1E7B}" presName="spaceBetweenRectangles" presStyleCnt="0"/>
      <dgm:spPr/>
    </dgm:pt>
    <dgm:pt modelId="{F5987EAD-2B02-4DA6-B218-DF5D57284624}" type="pres">
      <dgm:prSet presAssocID="{C0D2A4BC-DFB1-46CB-9FFA-0119BCF6E9BC}" presName="composite" presStyleCnt="0"/>
      <dgm:spPr/>
    </dgm:pt>
    <dgm:pt modelId="{C0EE9988-F5AD-4399-BFEF-98DB78F645E4}" type="pres">
      <dgm:prSet presAssocID="{C0D2A4BC-DFB1-46CB-9FFA-0119BCF6E9BC}" presName="ConnectorPoint" presStyleLbl="lnNode1" presStyleIdx="3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0F9E601-C9FD-4142-B8F4-E6A163AEBB7F}" type="pres">
      <dgm:prSet presAssocID="{C0D2A4BC-DFB1-46CB-9FFA-0119BCF6E9BC}" presName="DropPinPlaceHolder" presStyleCnt="0"/>
      <dgm:spPr/>
    </dgm:pt>
    <dgm:pt modelId="{9FD0BC81-AEBF-4FA5-BF71-6BE7EF7DD130}" type="pres">
      <dgm:prSet presAssocID="{C0D2A4BC-DFB1-46CB-9FFA-0119BCF6E9BC}" presName="DropPin" presStyleLbl="alignNode1" presStyleIdx="3" presStyleCnt="6"/>
      <dgm:spPr/>
    </dgm:pt>
    <dgm:pt modelId="{1DD0AA89-39D6-4152-AB00-36B1C36A4177}" type="pres">
      <dgm:prSet presAssocID="{C0D2A4BC-DFB1-46CB-9FFA-0119BCF6E9BC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FFC1BB2-2F87-4AEF-873C-9AA2A19A14C4}" type="pres">
      <dgm:prSet presAssocID="{C0D2A4BC-DFB1-46CB-9FFA-0119BCF6E9BC}" presName="L2TextContainer" presStyleLbl="revTx" presStyleIdx="6" presStyleCnt="12">
        <dgm:presLayoutVars>
          <dgm:bulletEnabled val="1"/>
        </dgm:presLayoutVars>
      </dgm:prSet>
      <dgm:spPr/>
    </dgm:pt>
    <dgm:pt modelId="{D6A7D611-C397-49C4-B8F8-401F90CC32F0}" type="pres">
      <dgm:prSet presAssocID="{C0D2A4BC-DFB1-46CB-9FFA-0119BCF6E9BC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C01067D7-C344-4D35-BD1C-929D2F48021A}" type="pres">
      <dgm:prSet presAssocID="{C0D2A4BC-DFB1-46CB-9FFA-0119BCF6E9BC}" presName="ConnectLine" presStyleLbl="sibTrans1D1" presStyleIdx="3" presStyleCnt="6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23FBEF59-FD3B-4990-A755-1FEFD1616638}" type="pres">
      <dgm:prSet presAssocID="{C0D2A4BC-DFB1-46CB-9FFA-0119BCF6E9BC}" presName="EmptyPlaceHolder" presStyleCnt="0"/>
      <dgm:spPr/>
    </dgm:pt>
    <dgm:pt modelId="{F81C0BE7-E0BD-49F7-8D1A-70C8A871BC8E}" type="pres">
      <dgm:prSet presAssocID="{A7ADFB0A-8AD2-4F9C-99D9-D287D1DE3DD6}" presName="spaceBetweenRectangles" presStyleCnt="0"/>
      <dgm:spPr/>
    </dgm:pt>
    <dgm:pt modelId="{83B54AB8-3130-43EC-8C25-5410AB392158}" type="pres">
      <dgm:prSet presAssocID="{EDEBF7BF-9B7F-40C0-AA85-557BE1CA22DD}" presName="composite" presStyleCnt="0"/>
      <dgm:spPr/>
    </dgm:pt>
    <dgm:pt modelId="{38898A52-A7F3-4869-8B81-561CB917F661}" type="pres">
      <dgm:prSet presAssocID="{EDEBF7BF-9B7F-40C0-AA85-557BE1CA22DD}" presName="ConnectorPoint" presStyleLbl="lnNode1" presStyleIdx="4" presStyleCnt="6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9649DBB-7660-4A9D-8A97-C3D6A617B372}" type="pres">
      <dgm:prSet presAssocID="{EDEBF7BF-9B7F-40C0-AA85-557BE1CA22DD}" presName="DropPinPlaceHolder" presStyleCnt="0"/>
      <dgm:spPr/>
    </dgm:pt>
    <dgm:pt modelId="{7510B08D-085C-4061-A087-0F3CB13CE426}" type="pres">
      <dgm:prSet presAssocID="{EDEBF7BF-9B7F-40C0-AA85-557BE1CA22DD}" presName="DropPin" presStyleLbl="alignNode1" presStyleIdx="4" presStyleCnt="6"/>
      <dgm:spPr/>
    </dgm:pt>
    <dgm:pt modelId="{C250A1C7-5D29-4AD0-BA37-891A9BE88668}" type="pres">
      <dgm:prSet presAssocID="{EDEBF7BF-9B7F-40C0-AA85-557BE1CA22DD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E77A364A-C2FB-4047-A2CD-954C0F1CF9C9}" type="pres">
      <dgm:prSet presAssocID="{EDEBF7BF-9B7F-40C0-AA85-557BE1CA22DD}" presName="L2TextContainer" presStyleLbl="revTx" presStyleIdx="8" presStyleCnt="12">
        <dgm:presLayoutVars>
          <dgm:bulletEnabled val="1"/>
        </dgm:presLayoutVars>
      </dgm:prSet>
      <dgm:spPr/>
    </dgm:pt>
    <dgm:pt modelId="{5C935E3D-C8F0-4DDE-907C-3B5B63070459}" type="pres">
      <dgm:prSet presAssocID="{EDEBF7BF-9B7F-40C0-AA85-557BE1CA22DD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77FF2E8D-FC50-453F-8DF5-8C006134A886}" type="pres">
      <dgm:prSet presAssocID="{EDEBF7BF-9B7F-40C0-AA85-557BE1CA22DD}" presName="ConnectLine" presStyleLbl="sibTrans1D1" presStyleIdx="4" presStyleCnt="6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F52E5E2-385A-44BC-AFD7-5A7EAF027152}" type="pres">
      <dgm:prSet presAssocID="{EDEBF7BF-9B7F-40C0-AA85-557BE1CA22DD}" presName="EmptyPlaceHolder" presStyleCnt="0"/>
      <dgm:spPr/>
    </dgm:pt>
    <dgm:pt modelId="{4FB81F3C-437F-446B-BA05-0DC9B2A722B3}" type="pres">
      <dgm:prSet presAssocID="{687F5284-9199-445C-B259-68E7172D82CB}" presName="spaceBetweenRectangles" presStyleCnt="0"/>
      <dgm:spPr/>
    </dgm:pt>
    <dgm:pt modelId="{FF49537D-2CD4-4796-8587-4E7D9E341FE0}" type="pres">
      <dgm:prSet presAssocID="{339DBEA1-CCC8-49EE-8102-D774536C792C}" presName="composite" presStyleCnt="0"/>
      <dgm:spPr/>
    </dgm:pt>
    <dgm:pt modelId="{FF41BCD0-2549-4820-A364-807FAEC21BCF}" type="pres">
      <dgm:prSet presAssocID="{339DBEA1-CCC8-49EE-8102-D774536C792C}" presName="ConnectorPoint" presStyleLbl="lnNode1" presStyleIdx="5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249D68D-72EC-4EC6-8FE4-CA27677E0BF7}" type="pres">
      <dgm:prSet presAssocID="{339DBEA1-CCC8-49EE-8102-D774536C792C}" presName="DropPinPlaceHolder" presStyleCnt="0"/>
      <dgm:spPr/>
    </dgm:pt>
    <dgm:pt modelId="{29C16135-22A7-42F9-916A-ECF8850BA1D8}" type="pres">
      <dgm:prSet presAssocID="{339DBEA1-CCC8-49EE-8102-D774536C792C}" presName="DropPin" presStyleLbl="alignNode1" presStyleIdx="5" presStyleCnt="6"/>
      <dgm:spPr/>
    </dgm:pt>
    <dgm:pt modelId="{305C09EB-4651-47E1-B173-994E989AA0AF}" type="pres">
      <dgm:prSet presAssocID="{339DBEA1-CCC8-49EE-8102-D774536C792C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4A62A52B-9AA6-44AB-9A09-5C876C71AF3D}" type="pres">
      <dgm:prSet presAssocID="{339DBEA1-CCC8-49EE-8102-D774536C792C}" presName="L2TextContainer" presStyleLbl="revTx" presStyleIdx="10" presStyleCnt="12">
        <dgm:presLayoutVars>
          <dgm:bulletEnabled val="1"/>
        </dgm:presLayoutVars>
      </dgm:prSet>
      <dgm:spPr/>
    </dgm:pt>
    <dgm:pt modelId="{2810DCAF-3F27-4545-BC8A-CE20008E2797}" type="pres">
      <dgm:prSet presAssocID="{339DBEA1-CCC8-49EE-8102-D774536C792C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EBA684AD-1049-40C3-8DE8-9EA9FC15EDB0}" type="pres">
      <dgm:prSet presAssocID="{339DBEA1-CCC8-49EE-8102-D774536C792C}" presName="ConnectLine" presStyleLbl="sibTrans1D1" presStyleIdx="5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FA3953C9-91AE-4745-9894-883299706795}" type="pres">
      <dgm:prSet presAssocID="{339DBEA1-CCC8-49EE-8102-D774536C792C}" presName="EmptyPlaceHolder" presStyleCnt="0"/>
      <dgm:spPr/>
    </dgm:pt>
  </dgm:ptLst>
  <dgm:cxnLst>
    <dgm:cxn modelId="{AD66BD01-6EA5-4594-9DD7-F9AD1E6DA9A5}" type="presOf" srcId="{F5FFE09C-F5F7-411B-A784-A6AD4BF3ED00}" destId="{8B92F6DB-4E4A-4EB0-B002-26598EE8CF97}" srcOrd="0" destOrd="0" presId="urn:microsoft.com/office/officeart/2017/3/layout/DropPinTimeline"/>
    <dgm:cxn modelId="{E353A80B-E9C8-48B1-8CCC-07C6629DCEFD}" type="presOf" srcId="{25478A62-8DF1-4DD1-BDB6-BB33E8531F29}" destId="{AD17A6FA-8817-4D5A-B294-0C36253B8705}" srcOrd="0" destOrd="0" presId="urn:microsoft.com/office/officeart/2017/3/layout/DropPinTimeline"/>
    <dgm:cxn modelId="{ABF11E0D-3F88-495D-8807-454390B9B6A3}" srcId="{F5FFE09C-F5F7-411B-A784-A6AD4BF3ED00}" destId="{EDEBF7BF-9B7F-40C0-AA85-557BE1CA22DD}" srcOrd="4" destOrd="0" parTransId="{671905DA-020D-4751-A57B-B943B99BA3AA}" sibTransId="{687F5284-9199-445C-B259-68E7172D82CB}"/>
    <dgm:cxn modelId="{C74F040F-EC19-47D7-939B-BC934E4700F2}" srcId="{C0D2A4BC-DFB1-46CB-9FFA-0119BCF6E9BC}" destId="{33245E59-1FA9-4C1F-B260-5389D58D1307}" srcOrd="0" destOrd="0" parTransId="{5E15F9F6-1BCE-4180-88DF-E011DA3381A1}" sibTransId="{4BCE326B-75E2-4A4A-B66B-F3B4357C545B}"/>
    <dgm:cxn modelId="{987E3917-7D1D-4202-AC92-5ACAAD9FFC62}" type="presOf" srcId="{EDEBF7BF-9B7F-40C0-AA85-557BE1CA22DD}" destId="{5C935E3D-C8F0-4DDE-907C-3B5B63070459}" srcOrd="0" destOrd="0" presId="urn:microsoft.com/office/officeart/2017/3/layout/DropPinTimeline"/>
    <dgm:cxn modelId="{6B069E1A-1483-46D1-A7FF-91E0773B4719}" type="presOf" srcId="{33245E59-1FA9-4C1F-B260-5389D58D1307}" destId="{DFFC1BB2-2F87-4AEF-873C-9AA2A19A14C4}" srcOrd="0" destOrd="0" presId="urn:microsoft.com/office/officeart/2017/3/layout/DropPinTimeline"/>
    <dgm:cxn modelId="{51CB352B-8CED-4E6B-9B93-090D8822FC19}" type="presOf" srcId="{339DBEA1-CCC8-49EE-8102-D774536C792C}" destId="{2810DCAF-3F27-4545-BC8A-CE20008E2797}" srcOrd="0" destOrd="0" presId="urn:microsoft.com/office/officeart/2017/3/layout/DropPinTimeline"/>
    <dgm:cxn modelId="{AE498E2E-FAA1-4E1E-BCAD-0B421C61ADA8}" type="presOf" srcId="{46003373-7D37-4D4F-A909-0F35643DDD96}" destId="{7D482202-4D88-410D-93FA-A47E7719F623}" srcOrd="0" destOrd="0" presId="urn:microsoft.com/office/officeart/2017/3/layout/DropPinTimeline"/>
    <dgm:cxn modelId="{1F8D5239-F6B6-467F-8183-D1F09785CF78}" srcId="{F5FFE09C-F5F7-411B-A784-A6AD4BF3ED00}" destId="{46003373-7D37-4D4F-A909-0F35643DDD96}" srcOrd="1" destOrd="0" parTransId="{D04D3E11-AB7D-438E-BC99-483EE3A90FCF}" sibTransId="{CB7FB8E8-D217-4156-B8AF-A7EB558E95B1}"/>
    <dgm:cxn modelId="{9A6EE84C-C7C9-41E2-8EF8-F2BCBEC878EA}" srcId="{F5FFE09C-F5F7-411B-A784-A6AD4BF3ED00}" destId="{339DBEA1-CCC8-49EE-8102-D774536C792C}" srcOrd="5" destOrd="0" parTransId="{063548D2-48E0-4386-9526-59E4DF6B137D}" sibTransId="{76FAA685-33D1-4C42-AF37-FE309DAF319C}"/>
    <dgm:cxn modelId="{B694846E-BA07-4717-BBAB-1DA2D7029459}" srcId="{A6A804DF-9311-4CB4-8851-204B9662F403}" destId="{25478A62-8DF1-4DD1-BDB6-BB33E8531F29}" srcOrd="0" destOrd="0" parTransId="{E7AA37DE-1D3F-4E53-9250-6D92EAD9DA9B}" sibTransId="{8FF787DB-D377-4F9F-9759-4A2539A5B9F8}"/>
    <dgm:cxn modelId="{61D5E06E-B0C2-46DC-AB0F-1C0BF0A10E65}" srcId="{F5FFE09C-F5F7-411B-A784-A6AD4BF3ED00}" destId="{C0D2A4BC-DFB1-46CB-9FFA-0119BCF6E9BC}" srcOrd="3" destOrd="0" parTransId="{DC1E80EF-94AC-45C3-BF70-97952C4BCC0E}" sibTransId="{A7ADFB0A-8AD2-4F9C-99D9-D287D1DE3DD6}"/>
    <dgm:cxn modelId="{B636E972-6245-431F-8F5D-7230EB135051}" type="presOf" srcId="{FA16B94D-C453-4441-983E-6DE3741CE596}" destId="{2FC4ACAD-DEB7-4B6C-B5DE-66125F3E8812}" srcOrd="0" destOrd="0" presId="urn:microsoft.com/office/officeart/2017/3/layout/DropPinTimeline"/>
    <dgm:cxn modelId="{AB0C1274-0E2F-421A-B27F-D88797734643}" type="presOf" srcId="{ED7D7CB8-8E92-4BC6-99F8-6C9CD6282E5F}" destId="{0D1DAB39-60A6-4EEB-B7A0-DB92F86AEF5E}" srcOrd="0" destOrd="0" presId="urn:microsoft.com/office/officeart/2017/3/layout/DropPinTimeline"/>
    <dgm:cxn modelId="{2047D457-E4E5-46EE-BF27-25CA28ABE6DC}" srcId="{EDEBF7BF-9B7F-40C0-AA85-557BE1CA22DD}" destId="{C4C1FC8D-98D5-408C-993E-4D9F13D3D8EE}" srcOrd="0" destOrd="0" parTransId="{23E5D006-6566-444D-A146-C794CE98F27E}" sibTransId="{BCC3F29D-DB04-4A57-80DC-4DEBFAFBA67B}"/>
    <dgm:cxn modelId="{71A47B83-5ACB-4A4F-A624-93D3E60C6F7D}" srcId="{46003373-7D37-4D4F-A909-0F35643DDD96}" destId="{D6D071CB-5058-4B5B-BBE0-29D7447C60C9}" srcOrd="0" destOrd="0" parTransId="{53EF6827-94F2-4D93-93F9-A20D655F372F}" sibTransId="{02A841F7-7CF3-41C6-99B8-7CBCE4F0220B}"/>
    <dgm:cxn modelId="{A6FC708B-8E3E-4F5D-9526-188D22428567}" type="presOf" srcId="{C4C1FC8D-98D5-408C-993E-4D9F13D3D8EE}" destId="{E77A364A-C2FB-4047-A2CD-954C0F1CF9C9}" srcOrd="0" destOrd="0" presId="urn:microsoft.com/office/officeart/2017/3/layout/DropPinTimeline"/>
    <dgm:cxn modelId="{7E3D419D-844F-4F67-8F11-0AD411948E5B}" type="presOf" srcId="{C0D2A4BC-DFB1-46CB-9FFA-0119BCF6E9BC}" destId="{D6A7D611-C397-49C4-B8F8-401F90CC32F0}" srcOrd="0" destOrd="0" presId="urn:microsoft.com/office/officeart/2017/3/layout/DropPinTimeline"/>
    <dgm:cxn modelId="{B72565A6-5101-472A-948D-2ABC73780964}" srcId="{F5FFE09C-F5F7-411B-A784-A6AD4BF3ED00}" destId="{A6A804DF-9311-4CB4-8851-204B9662F403}" srcOrd="2" destOrd="0" parTransId="{2A049541-7ED8-4BB7-808D-D8C4A5E3E5AD}" sibTransId="{572F913B-1CC3-4DF3-8DB2-1359DE5A1E7B}"/>
    <dgm:cxn modelId="{9EA6D8A7-0090-4A1C-819E-88C485A71521}" type="presOf" srcId="{D6D071CB-5058-4B5B-BBE0-29D7447C60C9}" destId="{DAF3DC26-6C92-4D74-BF63-A1F4DDB9F35A}" srcOrd="0" destOrd="0" presId="urn:microsoft.com/office/officeart/2017/3/layout/DropPinTimeline"/>
    <dgm:cxn modelId="{957AAFB3-F56D-420E-ACE3-8BE0EDE560BC}" srcId="{ED7D7CB8-8E92-4BC6-99F8-6C9CD6282E5F}" destId="{FA16B94D-C453-4441-983E-6DE3741CE596}" srcOrd="0" destOrd="0" parTransId="{5C56CA3D-3223-4076-95F5-AC0C01A53121}" sibTransId="{A63E65FC-512F-4FB0-96BA-D302E36F74E3}"/>
    <dgm:cxn modelId="{CE34EECC-2EF0-46DD-B594-C925F58F3D0B}" srcId="{339DBEA1-CCC8-49EE-8102-D774536C792C}" destId="{079F901A-9A55-494E-AD09-B40FCA2B4EF4}" srcOrd="0" destOrd="0" parTransId="{42369CCA-EE11-4BB5-9D64-6C9D8EC43C9C}" sibTransId="{22AB06A6-3D24-4177-831B-94713845B5DC}"/>
    <dgm:cxn modelId="{DC7162D9-51CE-4C2A-99CE-0359C87B86D2}" srcId="{F5FFE09C-F5F7-411B-A784-A6AD4BF3ED00}" destId="{ED7D7CB8-8E92-4BC6-99F8-6C9CD6282E5F}" srcOrd="0" destOrd="0" parTransId="{0FC126F1-DC30-4AA0-BE39-6C64A7146B44}" sibTransId="{8B93638D-91E4-4337-94D2-3DA49193A9F1}"/>
    <dgm:cxn modelId="{F9577FE4-40B7-49C5-9EA3-D6C7AAABA0A3}" type="presOf" srcId="{A6A804DF-9311-4CB4-8851-204B9662F403}" destId="{3F98F06E-05FD-420F-9C9A-4768D45042FE}" srcOrd="0" destOrd="0" presId="urn:microsoft.com/office/officeart/2017/3/layout/DropPinTimeline"/>
    <dgm:cxn modelId="{C2174DEF-E44F-4E0C-A2F5-50F370414D64}" type="presOf" srcId="{079F901A-9A55-494E-AD09-B40FCA2B4EF4}" destId="{4A62A52B-9AA6-44AB-9A09-5C876C71AF3D}" srcOrd="0" destOrd="0" presId="urn:microsoft.com/office/officeart/2017/3/layout/DropPinTimeline"/>
    <dgm:cxn modelId="{FEB408B3-2490-4A8E-9D3F-59363478CB26}" type="presParOf" srcId="{8B92F6DB-4E4A-4EB0-B002-26598EE8CF97}" destId="{29AFE645-DC9A-4FE3-9199-AE1EE238F5C5}" srcOrd="0" destOrd="0" presId="urn:microsoft.com/office/officeart/2017/3/layout/DropPinTimeline"/>
    <dgm:cxn modelId="{4E1AEB8D-E351-423D-AF25-90A5E7FAF346}" type="presParOf" srcId="{8B92F6DB-4E4A-4EB0-B002-26598EE8CF97}" destId="{26C2B52C-78B8-4DD1-B5E8-66F1345BD2E5}" srcOrd="1" destOrd="0" presId="urn:microsoft.com/office/officeart/2017/3/layout/DropPinTimeline"/>
    <dgm:cxn modelId="{DF548FE7-0C67-47C0-871B-877FDF904542}" type="presParOf" srcId="{26C2B52C-78B8-4DD1-B5E8-66F1345BD2E5}" destId="{85A5B779-681D-449E-89F6-EE619AD52A60}" srcOrd="0" destOrd="0" presId="urn:microsoft.com/office/officeart/2017/3/layout/DropPinTimeline"/>
    <dgm:cxn modelId="{5E895E79-70F8-4F36-91F8-1A3A263B823C}" type="presParOf" srcId="{85A5B779-681D-449E-89F6-EE619AD52A60}" destId="{B31E74A2-87FC-4499-9B04-FAE9910DA968}" srcOrd="0" destOrd="0" presId="urn:microsoft.com/office/officeart/2017/3/layout/DropPinTimeline"/>
    <dgm:cxn modelId="{A90D54C9-0776-452A-8F93-4518484E3AD9}" type="presParOf" srcId="{85A5B779-681D-449E-89F6-EE619AD52A60}" destId="{7814CE19-6CD2-42AB-9EF5-23ED00B75CB0}" srcOrd="1" destOrd="0" presId="urn:microsoft.com/office/officeart/2017/3/layout/DropPinTimeline"/>
    <dgm:cxn modelId="{8ADCFA88-1B18-4CE6-84CF-E4A5760B3125}" type="presParOf" srcId="{7814CE19-6CD2-42AB-9EF5-23ED00B75CB0}" destId="{3661FD66-D109-48A1-BDE6-0BB6C34F4F7E}" srcOrd="0" destOrd="0" presId="urn:microsoft.com/office/officeart/2017/3/layout/DropPinTimeline"/>
    <dgm:cxn modelId="{8CB6633D-21A2-4149-8183-9AC25088DBE6}" type="presParOf" srcId="{7814CE19-6CD2-42AB-9EF5-23ED00B75CB0}" destId="{A25ADD07-F143-4D06-A8DE-CDD907A4DA3E}" srcOrd="1" destOrd="0" presId="urn:microsoft.com/office/officeart/2017/3/layout/DropPinTimeline"/>
    <dgm:cxn modelId="{66800EAF-428F-4EAA-81C0-2434FEBA5806}" type="presParOf" srcId="{85A5B779-681D-449E-89F6-EE619AD52A60}" destId="{2FC4ACAD-DEB7-4B6C-B5DE-66125F3E8812}" srcOrd="2" destOrd="0" presId="urn:microsoft.com/office/officeart/2017/3/layout/DropPinTimeline"/>
    <dgm:cxn modelId="{BEC874DC-4F02-4B09-866E-594C99FFA99A}" type="presParOf" srcId="{85A5B779-681D-449E-89F6-EE619AD52A60}" destId="{0D1DAB39-60A6-4EEB-B7A0-DB92F86AEF5E}" srcOrd="3" destOrd="0" presId="urn:microsoft.com/office/officeart/2017/3/layout/DropPinTimeline"/>
    <dgm:cxn modelId="{7573A390-A0F3-42D9-9AFF-75C870DEC492}" type="presParOf" srcId="{85A5B779-681D-449E-89F6-EE619AD52A60}" destId="{50233DE4-8B8A-48B1-B8B6-BE4206CC1787}" srcOrd="4" destOrd="0" presId="urn:microsoft.com/office/officeart/2017/3/layout/DropPinTimeline"/>
    <dgm:cxn modelId="{3E1CE458-5D6D-41CE-B1F0-306A3B315A2F}" type="presParOf" srcId="{85A5B779-681D-449E-89F6-EE619AD52A60}" destId="{160FF9C1-B2C3-48AC-BFFB-6C561F015455}" srcOrd="5" destOrd="0" presId="urn:microsoft.com/office/officeart/2017/3/layout/DropPinTimeline"/>
    <dgm:cxn modelId="{EB5DD192-4C67-46D7-AC15-B5900B16539A}" type="presParOf" srcId="{26C2B52C-78B8-4DD1-B5E8-66F1345BD2E5}" destId="{9E002DF0-0A29-44C9-A64D-2C152F96251B}" srcOrd="1" destOrd="0" presId="urn:microsoft.com/office/officeart/2017/3/layout/DropPinTimeline"/>
    <dgm:cxn modelId="{28AE9A0D-EA7E-4FF6-8222-37B0AF38F464}" type="presParOf" srcId="{26C2B52C-78B8-4DD1-B5E8-66F1345BD2E5}" destId="{A430D3A4-F6F7-4C59-969F-D9D194B7EDB0}" srcOrd="2" destOrd="0" presId="urn:microsoft.com/office/officeart/2017/3/layout/DropPinTimeline"/>
    <dgm:cxn modelId="{1B5C26AC-548F-4F54-BC12-1CA8121ED32D}" type="presParOf" srcId="{A430D3A4-F6F7-4C59-969F-D9D194B7EDB0}" destId="{C215DA47-C7A1-4C28-97E9-E8A973A272B3}" srcOrd="0" destOrd="0" presId="urn:microsoft.com/office/officeart/2017/3/layout/DropPinTimeline"/>
    <dgm:cxn modelId="{126430D3-A75A-4D71-ABA6-653F8E86D3BC}" type="presParOf" srcId="{A430D3A4-F6F7-4C59-969F-D9D194B7EDB0}" destId="{AE5FE3CA-457B-45D4-89E9-9AA6F33D777B}" srcOrd="1" destOrd="0" presId="urn:microsoft.com/office/officeart/2017/3/layout/DropPinTimeline"/>
    <dgm:cxn modelId="{E8B4F194-B5C5-4ED4-BF5C-A5A8A51B3235}" type="presParOf" srcId="{AE5FE3CA-457B-45D4-89E9-9AA6F33D777B}" destId="{57454A18-2BE2-4BEB-97AE-087432C1A0D7}" srcOrd="0" destOrd="0" presId="urn:microsoft.com/office/officeart/2017/3/layout/DropPinTimeline"/>
    <dgm:cxn modelId="{F35A28BF-E9F6-4177-B9E3-955E042291A4}" type="presParOf" srcId="{AE5FE3CA-457B-45D4-89E9-9AA6F33D777B}" destId="{F32BC1C4-1C58-43F8-9DE8-F124F492688A}" srcOrd="1" destOrd="0" presId="urn:microsoft.com/office/officeart/2017/3/layout/DropPinTimeline"/>
    <dgm:cxn modelId="{B34C5FF5-749B-4040-88E4-02B27645A26D}" type="presParOf" srcId="{A430D3A4-F6F7-4C59-969F-D9D194B7EDB0}" destId="{DAF3DC26-6C92-4D74-BF63-A1F4DDB9F35A}" srcOrd="2" destOrd="0" presId="urn:microsoft.com/office/officeart/2017/3/layout/DropPinTimeline"/>
    <dgm:cxn modelId="{212E8C89-EA42-4AB5-87DD-D8DF17C4AE28}" type="presParOf" srcId="{A430D3A4-F6F7-4C59-969F-D9D194B7EDB0}" destId="{7D482202-4D88-410D-93FA-A47E7719F623}" srcOrd="3" destOrd="0" presId="urn:microsoft.com/office/officeart/2017/3/layout/DropPinTimeline"/>
    <dgm:cxn modelId="{D2BB470F-379C-412D-9F60-3176CD1491F9}" type="presParOf" srcId="{A430D3A4-F6F7-4C59-969F-D9D194B7EDB0}" destId="{DD38CD79-9C7B-4065-9FDA-B840059E19D5}" srcOrd="4" destOrd="0" presId="urn:microsoft.com/office/officeart/2017/3/layout/DropPinTimeline"/>
    <dgm:cxn modelId="{4195555B-C755-48AC-BF88-EB833C0C32B6}" type="presParOf" srcId="{A430D3A4-F6F7-4C59-969F-D9D194B7EDB0}" destId="{ADCE37DC-8CF3-4A37-99E0-EDFFDE71C0E2}" srcOrd="5" destOrd="0" presId="urn:microsoft.com/office/officeart/2017/3/layout/DropPinTimeline"/>
    <dgm:cxn modelId="{953C805F-85D9-452E-9D6B-F661912FC2A4}" type="presParOf" srcId="{26C2B52C-78B8-4DD1-B5E8-66F1345BD2E5}" destId="{08B13CB7-8334-4B38-87CD-E922C598F57B}" srcOrd="3" destOrd="0" presId="urn:microsoft.com/office/officeart/2017/3/layout/DropPinTimeline"/>
    <dgm:cxn modelId="{72E5DC0D-E1FE-45FA-8D9A-25C7F9E477E8}" type="presParOf" srcId="{26C2B52C-78B8-4DD1-B5E8-66F1345BD2E5}" destId="{FF3FD36D-77EC-4294-BE6B-29B0A4E63152}" srcOrd="4" destOrd="0" presId="urn:microsoft.com/office/officeart/2017/3/layout/DropPinTimeline"/>
    <dgm:cxn modelId="{40C25B4F-CAD8-45C9-9BAB-CA6ECC7B1E6A}" type="presParOf" srcId="{FF3FD36D-77EC-4294-BE6B-29B0A4E63152}" destId="{A995B5DC-EF6E-4D6E-93AB-417A4405CF90}" srcOrd="0" destOrd="0" presId="urn:microsoft.com/office/officeart/2017/3/layout/DropPinTimeline"/>
    <dgm:cxn modelId="{91A0FB47-BDBF-4F43-A32C-E922E599E81C}" type="presParOf" srcId="{FF3FD36D-77EC-4294-BE6B-29B0A4E63152}" destId="{08AB739E-F6E0-4C7A-9341-DC8888797D1C}" srcOrd="1" destOrd="0" presId="urn:microsoft.com/office/officeart/2017/3/layout/DropPinTimeline"/>
    <dgm:cxn modelId="{0D6000BF-C049-496B-BC4C-AAECE2F4024C}" type="presParOf" srcId="{08AB739E-F6E0-4C7A-9341-DC8888797D1C}" destId="{B96B7767-7774-49D8-83BB-CECC35D3C835}" srcOrd="0" destOrd="0" presId="urn:microsoft.com/office/officeart/2017/3/layout/DropPinTimeline"/>
    <dgm:cxn modelId="{2B52870D-2C96-4682-8796-9258B3D98F49}" type="presParOf" srcId="{08AB739E-F6E0-4C7A-9341-DC8888797D1C}" destId="{A16CA236-4AFF-4CE5-922E-5D5D3367CB85}" srcOrd="1" destOrd="0" presId="urn:microsoft.com/office/officeart/2017/3/layout/DropPinTimeline"/>
    <dgm:cxn modelId="{9E6BC8BD-245F-4A65-AF87-6FFFB11AB510}" type="presParOf" srcId="{FF3FD36D-77EC-4294-BE6B-29B0A4E63152}" destId="{AD17A6FA-8817-4D5A-B294-0C36253B8705}" srcOrd="2" destOrd="0" presId="urn:microsoft.com/office/officeart/2017/3/layout/DropPinTimeline"/>
    <dgm:cxn modelId="{71DE1DFE-6BD7-482D-90A6-DDB4A35B414B}" type="presParOf" srcId="{FF3FD36D-77EC-4294-BE6B-29B0A4E63152}" destId="{3F98F06E-05FD-420F-9C9A-4768D45042FE}" srcOrd="3" destOrd="0" presId="urn:microsoft.com/office/officeart/2017/3/layout/DropPinTimeline"/>
    <dgm:cxn modelId="{D2E523F1-7DA5-46C9-98FD-23954C165A15}" type="presParOf" srcId="{FF3FD36D-77EC-4294-BE6B-29B0A4E63152}" destId="{6BE262C3-A902-43E6-8BB4-A83549254F4E}" srcOrd="4" destOrd="0" presId="urn:microsoft.com/office/officeart/2017/3/layout/DropPinTimeline"/>
    <dgm:cxn modelId="{3D8E6B85-1CC9-4D89-9F47-5EBDD0533D06}" type="presParOf" srcId="{FF3FD36D-77EC-4294-BE6B-29B0A4E63152}" destId="{1A29F0D5-EBDA-4CE9-A7C0-E5419C7539DB}" srcOrd="5" destOrd="0" presId="urn:microsoft.com/office/officeart/2017/3/layout/DropPinTimeline"/>
    <dgm:cxn modelId="{7E5A2AC4-46B8-457F-B7D8-C94066C32A0F}" type="presParOf" srcId="{26C2B52C-78B8-4DD1-B5E8-66F1345BD2E5}" destId="{C7A89323-8744-4638-8BA6-82B81E812B4A}" srcOrd="5" destOrd="0" presId="urn:microsoft.com/office/officeart/2017/3/layout/DropPinTimeline"/>
    <dgm:cxn modelId="{5C281E8E-81C5-49BC-BF9C-0C77742EA9C1}" type="presParOf" srcId="{26C2B52C-78B8-4DD1-B5E8-66F1345BD2E5}" destId="{F5987EAD-2B02-4DA6-B218-DF5D57284624}" srcOrd="6" destOrd="0" presId="urn:microsoft.com/office/officeart/2017/3/layout/DropPinTimeline"/>
    <dgm:cxn modelId="{C94BFD35-2082-4738-B97F-45863AFE3370}" type="presParOf" srcId="{F5987EAD-2B02-4DA6-B218-DF5D57284624}" destId="{C0EE9988-F5AD-4399-BFEF-98DB78F645E4}" srcOrd="0" destOrd="0" presId="urn:microsoft.com/office/officeart/2017/3/layout/DropPinTimeline"/>
    <dgm:cxn modelId="{7626B3D9-5475-41A4-ABCA-0AAB2CAFB7B8}" type="presParOf" srcId="{F5987EAD-2B02-4DA6-B218-DF5D57284624}" destId="{40F9E601-C9FD-4142-B8F4-E6A163AEBB7F}" srcOrd="1" destOrd="0" presId="urn:microsoft.com/office/officeart/2017/3/layout/DropPinTimeline"/>
    <dgm:cxn modelId="{0598F4B9-0698-4070-98D9-2626C05901FF}" type="presParOf" srcId="{40F9E601-C9FD-4142-B8F4-E6A163AEBB7F}" destId="{9FD0BC81-AEBF-4FA5-BF71-6BE7EF7DD130}" srcOrd="0" destOrd="0" presId="urn:microsoft.com/office/officeart/2017/3/layout/DropPinTimeline"/>
    <dgm:cxn modelId="{22A2FA7A-516D-4ECE-A2ED-07771E5418CF}" type="presParOf" srcId="{40F9E601-C9FD-4142-B8F4-E6A163AEBB7F}" destId="{1DD0AA89-39D6-4152-AB00-36B1C36A4177}" srcOrd="1" destOrd="0" presId="urn:microsoft.com/office/officeart/2017/3/layout/DropPinTimeline"/>
    <dgm:cxn modelId="{4C4F7C9B-6823-4075-8BED-0CEEF67ED53A}" type="presParOf" srcId="{F5987EAD-2B02-4DA6-B218-DF5D57284624}" destId="{DFFC1BB2-2F87-4AEF-873C-9AA2A19A14C4}" srcOrd="2" destOrd="0" presId="urn:microsoft.com/office/officeart/2017/3/layout/DropPinTimeline"/>
    <dgm:cxn modelId="{8A8320F8-1378-44A3-A43B-09210295EB65}" type="presParOf" srcId="{F5987EAD-2B02-4DA6-B218-DF5D57284624}" destId="{D6A7D611-C397-49C4-B8F8-401F90CC32F0}" srcOrd="3" destOrd="0" presId="urn:microsoft.com/office/officeart/2017/3/layout/DropPinTimeline"/>
    <dgm:cxn modelId="{3E029E9F-AB00-4A28-83D1-21746F52867D}" type="presParOf" srcId="{F5987EAD-2B02-4DA6-B218-DF5D57284624}" destId="{C01067D7-C344-4D35-BD1C-929D2F48021A}" srcOrd="4" destOrd="0" presId="urn:microsoft.com/office/officeart/2017/3/layout/DropPinTimeline"/>
    <dgm:cxn modelId="{7A4050B0-FC0E-46FA-AD5F-4152DDF88DBB}" type="presParOf" srcId="{F5987EAD-2B02-4DA6-B218-DF5D57284624}" destId="{23FBEF59-FD3B-4990-A755-1FEFD1616638}" srcOrd="5" destOrd="0" presId="urn:microsoft.com/office/officeart/2017/3/layout/DropPinTimeline"/>
    <dgm:cxn modelId="{64FC1EF9-ADE8-4125-BCD3-47F2E29826F0}" type="presParOf" srcId="{26C2B52C-78B8-4DD1-B5E8-66F1345BD2E5}" destId="{F81C0BE7-E0BD-49F7-8D1A-70C8A871BC8E}" srcOrd="7" destOrd="0" presId="urn:microsoft.com/office/officeart/2017/3/layout/DropPinTimeline"/>
    <dgm:cxn modelId="{22A4A3A6-ACC1-4A66-BD5E-B107D457D470}" type="presParOf" srcId="{26C2B52C-78B8-4DD1-B5E8-66F1345BD2E5}" destId="{83B54AB8-3130-43EC-8C25-5410AB392158}" srcOrd="8" destOrd="0" presId="urn:microsoft.com/office/officeart/2017/3/layout/DropPinTimeline"/>
    <dgm:cxn modelId="{2744C8B6-5733-40E9-8289-BBD944E83BF6}" type="presParOf" srcId="{83B54AB8-3130-43EC-8C25-5410AB392158}" destId="{38898A52-A7F3-4869-8B81-561CB917F661}" srcOrd="0" destOrd="0" presId="urn:microsoft.com/office/officeart/2017/3/layout/DropPinTimeline"/>
    <dgm:cxn modelId="{2059B3E7-4950-4D13-BC7A-280ECEE23DF3}" type="presParOf" srcId="{83B54AB8-3130-43EC-8C25-5410AB392158}" destId="{89649DBB-7660-4A9D-8A97-C3D6A617B372}" srcOrd="1" destOrd="0" presId="urn:microsoft.com/office/officeart/2017/3/layout/DropPinTimeline"/>
    <dgm:cxn modelId="{1A20E026-8603-4EF0-95FF-0D57E59E395C}" type="presParOf" srcId="{89649DBB-7660-4A9D-8A97-C3D6A617B372}" destId="{7510B08D-085C-4061-A087-0F3CB13CE426}" srcOrd="0" destOrd="0" presId="urn:microsoft.com/office/officeart/2017/3/layout/DropPinTimeline"/>
    <dgm:cxn modelId="{7D7F49F3-1044-430D-BFAB-4A2D3B3B68BF}" type="presParOf" srcId="{89649DBB-7660-4A9D-8A97-C3D6A617B372}" destId="{C250A1C7-5D29-4AD0-BA37-891A9BE88668}" srcOrd="1" destOrd="0" presId="urn:microsoft.com/office/officeart/2017/3/layout/DropPinTimeline"/>
    <dgm:cxn modelId="{D4D00FDC-8D71-405F-814C-DACB9F198133}" type="presParOf" srcId="{83B54AB8-3130-43EC-8C25-5410AB392158}" destId="{E77A364A-C2FB-4047-A2CD-954C0F1CF9C9}" srcOrd="2" destOrd="0" presId="urn:microsoft.com/office/officeart/2017/3/layout/DropPinTimeline"/>
    <dgm:cxn modelId="{EF1EEE60-3A02-41FB-B2EE-8CA965A35686}" type="presParOf" srcId="{83B54AB8-3130-43EC-8C25-5410AB392158}" destId="{5C935E3D-C8F0-4DDE-907C-3B5B63070459}" srcOrd="3" destOrd="0" presId="urn:microsoft.com/office/officeart/2017/3/layout/DropPinTimeline"/>
    <dgm:cxn modelId="{DD306167-7C2C-413F-B32F-90643B2D95E4}" type="presParOf" srcId="{83B54AB8-3130-43EC-8C25-5410AB392158}" destId="{77FF2E8D-FC50-453F-8DF5-8C006134A886}" srcOrd="4" destOrd="0" presId="urn:microsoft.com/office/officeart/2017/3/layout/DropPinTimeline"/>
    <dgm:cxn modelId="{687B6CAC-9411-44CF-A0DB-BCD22D0E3942}" type="presParOf" srcId="{83B54AB8-3130-43EC-8C25-5410AB392158}" destId="{AF52E5E2-385A-44BC-AFD7-5A7EAF027152}" srcOrd="5" destOrd="0" presId="urn:microsoft.com/office/officeart/2017/3/layout/DropPinTimeline"/>
    <dgm:cxn modelId="{DB899AA9-D87E-4A69-B24D-3B8E4FBB3036}" type="presParOf" srcId="{26C2B52C-78B8-4DD1-B5E8-66F1345BD2E5}" destId="{4FB81F3C-437F-446B-BA05-0DC9B2A722B3}" srcOrd="9" destOrd="0" presId="urn:microsoft.com/office/officeart/2017/3/layout/DropPinTimeline"/>
    <dgm:cxn modelId="{455FB59B-BEB1-426E-9BF7-286B627C187D}" type="presParOf" srcId="{26C2B52C-78B8-4DD1-B5E8-66F1345BD2E5}" destId="{FF49537D-2CD4-4796-8587-4E7D9E341FE0}" srcOrd="10" destOrd="0" presId="urn:microsoft.com/office/officeart/2017/3/layout/DropPinTimeline"/>
    <dgm:cxn modelId="{A3A47479-C579-4797-8FD5-46AD1150276F}" type="presParOf" srcId="{FF49537D-2CD4-4796-8587-4E7D9E341FE0}" destId="{FF41BCD0-2549-4820-A364-807FAEC21BCF}" srcOrd="0" destOrd="0" presId="urn:microsoft.com/office/officeart/2017/3/layout/DropPinTimeline"/>
    <dgm:cxn modelId="{32084A4E-6EBF-4F3C-B282-1EAF10B32591}" type="presParOf" srcId="{FF49537D-2CD4-4796-8587-4E7D9E341FE0}" destId="{B249D68D-72EC-4EC6-8FE4-CA27677E0BF7}" srcOrd="1" destOrd="0" presId="urn:microsoft.com/office/officeart/2017/3/layout/DropPinTimeline"/>
    <dgm:cxn modelId="{6FE660B1-3042-45A3-90DD-AD13904B50A6}" type="presParOf" srcId="{B249D68D-72EC-4EC6-8FE4-CA27677E0BF7}" destId="{29C16135-22A7-42F9-916A-ECF8850BA1D8}" srcOrd="0" destOrd="0" presId="urn:microsoft.com/office/officeart/2017/3/layout/DropPinTimeline"/>
    <dgm:cxn modelId="{5175C9DE-1591-4509-AFF9-64C0F69F11B8}" type="presParOf" srcId="{B249D68D-72EC-4EC6-8FE4-CA27677E0BF7}" destId="{305C09EB-4651-47E1-B173-994E989AA0AF}" srcOrd="1" destOrd="0" presId="urn:microsoft.com/office/officeart/2017/3/layout/DropPinTimeline"/>
    <dgm:cxn modelId="{7CC86A3B-FBC9-4CCC-ACDD-AB332966D0BE}" type="presParOf" srcId="{FF49537D-2CD4-4796-8587-4E7D9E341FE0}" destId="{4A62A52B-9AA6-44AB-9A09-5C876C71AF3D}" srcOrd="2" destOrd="0" presId="urn:microsoft.com/office/officeart/2017/3/layout/DropPinTimeline"/>
    <dgm:cxn modelId="{B1C35202-8742-4767-838A-659A7C0B73FD}" type="presParOf" srcId="{FF49537D-2CD4-4796-8587-4E7D9E341FE0}" destId="{2810DCAF-3F27-4545-BC8A-CE20008E2797}" srcOrd="3" destOrd="0" presId="urn:microsoft.com/office/officeart/2017/3/layout/DropPinTimeline"/>
    <dgm:cxn modelId="{E50D5D20-D21E-41F3-AC4B-A574F14BA5F0}" type="presParOf" srcId="{FF49537D-2CD4-4796-8587-4E7D9E341FE0}" destId="{EBA684AD-1049-40C3-8DE8-9EA9FC15EDB0}" srcOrd="4" destOrd="0" presId="urn:microsoft.com/office/officeart/2017/3/layout/DropPinTimeline"/>
    <dgm:cxn modelId="{AC02DA91-9E6C-437F-A1BA-BC5EBE2CA355}" type="presParOf" srcId="{FF49537D-2CD4-4796-8587-4E7D9E341FE0}" destId="{FA3953C9-91AE-4745-9894-883299706795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91259F-2597-4906-A730-EE380110C51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F760776-3DA0-4992-A00C-B9143B555DDD}">
      <dgm:prSet/>
      <dgm:spPr/>
      <dgm:t>
        <a:bodyPr/>
        <a:lstStyle/>
        <a:p>
          <a:pPr>
            <a:defRPr cap="all"/>
          </a:pPr>
          <a:r>
            <a:rPr lang="en-US"/>
            <a:t>Beach </a:t>
          </a:r>
        </a:p>
      </dgm:t>
    </dgm:pt>
    <dgm:pt modelId="{5A6FD969-5F50-4A91-9247-0B17159C269E}" type="parTrans" cxnId="{ACF01252-0204-417D-8357-070F1CADD92C}">
      <dgm:prSet/>
      <dgm:spPr/>
      <dgm:t>
        <a:bodyPr/>
        <a:lstStyle/>
        <a:p>
          <a:endParaRPr lang="en-US"/>
        </a:p>
      </dgm:t>
    </dgm:pt>
    <dgm:pt modelId="{DFD4E602-6613-4CDF-890F-AC2AA920E23D}" type="sibTrans" cxnId="{ACF01252-0204-417D-8357-070F1CADD92C}">
      <dgm:prSet/>
      <dgm:spPr/>
      <dgm:t>
        <a:bodyPr/>
        <a:lstStyle/>
        <a:p>
          <a:endParaRPr lang="en-US"/>
        </a:p>
      </dgm:t>
    </dgm:pt>
    <dgm:pt modelId="{DF09591F-10DD-4CF8-9D50-0244351EBB74}">
      <dgm:prSet/>
      <dgm:spPr/>
      <dgm:t>
        <a:bodyPr/>
        <a:lstStyle/>
        <a:p>
          <a:pPr>
            <a:defRPr cap="all"/>
          </a:pPr>
          <a:r>
            <a:rPr lang="en-US"/>
            <a:t>Pool</a:t>
          </a:r>
        </a:p>
      </dgm:t>
    </dgm:pt>
    <dgm:pt modelId="{C28DD96D-AD32-43AB-87A4-8DE197374523}" type="parTrans" cxnId="{B02A752E-3DC2-4037-B6F4-220EA1BAF2FB}">
      <dgm:prSet/>
      <dgm:spPr/>
      <dgm:t>
        <a:bodyPr/>
        <a:lstStyle/>
        <a:p>
          <a:endParaRPr lang="en-US"/>
        </a:p>
      </dgm:t>
    </dgm:pt>
    <dgm:pt modelId="{567E62AE-969D-4AA8-B1C7-AD052EF0C2DB}" type="sibTrans" cxnId="{B02A752E-3DC2-4037-B6F4-220EA1BAF2FB}">
      <dgm:prSet/>
      <dgm:spPr/>
      <dgm:t>
        <a:bodyPr/>
        <a:lstStyle/>
        <a:p>
          <a:endParaRPr lang="en-US"/>
        </a:p>
      </dgm:t>
    </dgm:pt>
    <dgm:pt modelId="{315B7E1E-C534-4204-B5FC-B58E7E664BA7}" type="pres">
      <dgm:prSet presAssocID="{BF91259F-2597-4906-A730-EE380110C515}" presName="root" presStyleCnt="0">
        <dgm:presLayoutVars>
          <dgm:dir/>
          <dgm:resizeHandles val="exact"/>
        </dgm:presLayoutVars>
      </dgm:prSet>
      <dgm:spPr/>
    </dgm:pt>
    <dgm:pt modelId="{BDCF91E4-361F-4226-ACD8-2491B24044A4}" type="pres">
      <dgm:prSet presAssocID="{AF760776-3DA0-4992-A00C-B9143B555DDD}" presName="compNode" presStyleCnt="0"/>
      <dgm:spPr/>
    </dgm:pt>
    <dgm:pt modelId="{5AF8BFBF-C4C1-4C10-956A-019C15AAB7AB}" type="pres">
      <dgm:prSet presAssocID="{AF760776-3DA0-4992-A00C-B9143B555DDD}" presName="iconBgRect" presStyleLbl="bgShp" presStyleIdx="0" presStyleCnt="2"/>
      <dgm:spPr/>
    </dgm:pt>
    <dgm:pt modelId="{134C9336-764B-4D12-B4D2-B4D9AF2E1DEA}" type="pres">
      <dgm:prSet presAssocID="{AF760776-3DA0-4992-A00C-B9143B555DD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ch ball"/>
        </a:ext>
      </dgm:extLst>
    </dgm:pt>
    <dgm:pt modelId="{488438AA-83DE-459C-B8F0-972026E628EB}" type="pres">
      <dgm:prSet presAssocID="{AF760776-3DA0-4992-A00C-B9143B555DDD}" presName="spaceRect" presStyleCnt="0"/>
      <dgm:spPr/>
    </dgm:pt>
    <dgm:pt modelId="{336C7A3D-39A9-4477-88B0-8605F575D47B}" type="pres">
      <dgm:prSet presAssocID="{AF760776-3DA0-4992-A00C-B9143B555DDD}" presName="textRect" presStyleLbl="revTx" presStyleIdx="0" presStyleCnt="2">
        <dgm:presLayoutVars>
          <dgm:chMax val="1"/>
          <dgm:chPref val="1"/>
        </dgm:presLayoutVars>
      </dgm:prSet>
      <dgm:spPr/>
    </dgm:pt>
    <dgm:pt modelId="{81A0B9C3-B155-4A3E-A01D-6518BB5C91E9}" type="pres">
      <dgm:prSet presAssocID="{DFD4E602-6613-4CDF-890F-AC2AA920E23D}" presName="sibTrans" presStyleCnt="0"/>
      <dgm:spPr/>
    </dgm:pt>
    <dgm:pt modelId="{AF481889-1A8B-4D01-B978-B27405DA080F}" type="pres">
      <dgm:prSet presAssocID="{DF09591F-10DD-4CF8-9D50-0244351EBB74}" presName="compNode" presStyleCnt="0"/>
      <dgm:spPr/>
    </dgm:pt>
    <dgm:pt modelId="{E1B2CE2A-A6BD-4CBF-A527-9FA9A8B89BC5}" type="pres">
      <dgm:prSet presAssocID="{DF09591F-10DD-4CF8-9D50-0244351EBB74}" presName="iconBgRect" presStyleLbl="bgShp" presStyleIdx="1" presStyleCnt="2"/>
      <dgm:spPr/>
    </dgm:pt>
    <dgm:pt modelId="{719727E3-8779-4F42-97CF-9D113BB3F6FC}" type="pres">
      <dgm:prSet presAssocID="{DF09591F-10DD-4CF8-9D50-0244351EBB7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fe jacket"/>
        </a:ext>
      </dgm:extLst>
    </dgm:pt>
    <dgm:pt modelId="{4037D901-914D-4203-9CE2-FFA561350BD2}" type="pres">
      <dgm:prSet presAssocID="{DF09591F-10DD-4CF8-9D50-0244351EBB74}" presName="spaceRect" presStyleCnt="0"/>
      <dgm:spPr/>
    </dgm:pt>
    <dgm:pt modelId="{8C3AC7EB-9E97-4DFE-B531-266EDD6E4BE8}" type="pres">
      <dgm:prSet presAssocID="{DF09591F-10DD-4CF8-9D50-0244351EBB7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02A752E-3DC2-4037-B6F4-220EA1BAF2FB}" srcId="{BF91259F-2597-4906-A730-EE380110C515}" destId="{DF09591F-10DD-4CF8-9D50-0244351EBB74}" srcOrd="1" destOrd="0" parTransId="{C28DD96D-AD32-43AB-87A4-8DE197374523}" sibTransId="{567E62AE-969D-4AA8-B1C7-AD052EF0C2DB}"/>
    <dgm:cxn modelId="{F5763C39-6277-4B2B-B004-0EEE22EE5DBA}" type="presOf" srcId="{BF91259F-2597-4906-A730-EE380110C515}" destId="{315B7E1E-C534-4204-B5FC-B58E7E664BA7}" srcOrd="0" destOrd="0" presId="urn:microsoft.com/office/officeart/2018/5/layout/IconCircleLabelList"/>
    <dgm:cxn modelId="{ACF01252-0204-417D-8357-070F1CADD92C}" srcId="{BF91259F-2597-4906-A730-EE380110C515}" destId="{AF760776-3DA0-4992-A00C-B9143B555DDD}" srcOrd="0" destOrd="0" parTransId="{5A6FD969-5F50-4A91-9247-0B17159C269E}" sibTransId="{DFD4E602-6613-4CDF-890F-AC2AA920E23D}"/>
    <dgm:cxn modelId="{55E64058-1F16-4B6F-96EE-369C80ABAC00}" type="presOf" srcId="{AF760776-3DA0-4992-A00C-B9143B555DDD}" destId="{336C7A3D-39A9-4477-88B0-8605F575D47B}" srcOrd="0" destOrd="0" presId="urn:microsoft.com/office/officeart/2018/5/layout/IconCircleLabelList"/>
    <dgm:cxn modelId="{9D51F3BA-9F0C-4667-B79E-ADAB517B6980}" type="presOf" srcId="{DF09591F-10DD-4CF8-9D50-0244351EBB74}" destId="{8C3AC7EB-9E97-4DFE-B531-266EDD6E4BE8}" srcOrd="0" destOrd="0" presId="urn:microsoft.com/office/officeart/2018/5/layout/IconCircleLabelList"/>
    <dgm:cxn modelId="{BA18BBC9-2D72-4560-899B-25214BA68A15}" type="presParOf" srcId="{315B7E1E-C534-4204-B5FC-B58E7E664BA7}" destId="{BDCF91E4-361F-4226-ACD8-2491B24044A4}" srcOrd="0" destOrd="0" presId="urn:microsoft.com/office/officeart/2018/5/layout/IconCircleLabelList"/>
    <dgm:cxn modelId="{4636DA83-435F-4625-8C80-308B66D629B6}" type="presParOf" srcId="{BDCF91E4-361F-4226-ACD8-2491B24044A4}" destId="{5AF8BFBF-C4C1-4C10-956A-019C15AAB7AB}" srcOrd="0" destOrd="0" presId="urn:microsoft.com/office/officeart/2018/5/layout/IconCircleLabelList"/>
    <dgm:cxn modelId="{98158F53-09C5-49B5-96A4-7E576026487F}" type="presParOf" srcId="{BDCF91E4-361F-4226-ACD8-2491B24044A4}" destId="{134C9336-764B-4D12-B4D2-B4D9AF2E1DEA}" srcOrd="1" destOrd="0" presId="urn:microsoft.com/office/officeart/2018/5/layout/IconCircleLabelList"/>
    <dgm:cxn modelId="{573FC87A-F94F-4C37-AC79-282FFF813344}" type="presParOf" srcId="{BDCF91E4-361F-4226-ACD8-2491B24044A4}" destId="{488438AA-83DE-459C-B8F0-972026E628EB}" srcOrd="2" destOrd="0" presId="urn:microsoft.com/office/officeart/2018/5/layout/IconCircleLabelList"/>
    <dgm:cxn modelId="{A3DF4B9A-782E-437F-BD47-D4F0DA22890C}" type="presParOf" srcId="{BDCF91E4-361F-4226-ACD8-2491B24044A4}" destId="{336C7A3D-39A9-4477-88B0-8605F575D47B}" srcOrd="3" destOrd="0" presId="urn:microsoft.com/office/officeart/2018/5/layout/IconCircleLabelList"/>
    <dgm:cxn modelId="{D69EB3AF-4569-4496-AF86-DD77895A8673}" type="presParOf" srcId="{315B7E1E-C534-4204-B5FC-B58E7E664BA7}" destId="{81A0B9C3-B155-4A3E-A01D-6518BB5C91E9}" srcOrd="1" destOrd="0" presId="urn:microsoft.com/office/officeart/2018/5/layout/IconCircleLabelList"/>
    <dgm:cxn modelId="{F3D36DF3-543E-47EF-8DE3-3004E53E22D9}" type="presParOf" srcId="{315B7E1E-C534-4204-B5FC-B58E7E664BA7}" destId="{AF481889-1A8B-4D01-B978-B27405DA080F}" srcOrd="2" destOrd="0" presId="urn:microsoft.com/office/officeart/2018/5/layout/IconCircleLabelList"/>
    <dgm:cxn modelId="{17B99E65-2F39-4A23-92CB-31CC9C667C6F}" type="presParOf" srcId="{AF481889-1A8B-4D01-B978-B27405DA080F}" destId="{E1B2CE2A-A6BD-4CBF-A527-9FA9A8B89BC5}" srcOrd="0" destOrd="0" presId="urn:microsoft.com/office/officeart/2018/5/layout/IconCircleLabelList"/>
    <dgm:cxn modelId="{3BC61472-3754-4A7D-B6B4-15CA25A68411}" type="presParOf" srcId="{AF481889-1A8B-4D01-B978-B27405DA080F}" destId="{719727E3-8779-4F42-97CF-9D113BB3F6FC}" srcOrd="1" destOrd="0" presId="urn:microsoft.com/office/officeart/2018/5/layout/IconCircleLabelList"/>
    <dgm:cxn modelId="{8CDCDA97-9A9D-4E3B-A7FA-481F3FA040CB}" type="presParOf" srcId="{AF481889-1A8B-4D01-B978-B27405DA080F}" destId="{4037D901-914D-4203-9CE2-FFA561350BD2}" srcOrd="2" destOrd="0" presId="urn:microsoft.com/office/officeart/2018/5/layout/IconCircleLabelList"/>
    <dgm:cxn modelId="{7BF95757-542C-4A85-83FC-AD3A710063B8}" type="presParOf" srcId="{AF481889-1A8B-4D01-B978-B27405DA080F}" destId="{8C3AC7EB-9E97-4DFE-B531-266EDD6E4BE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8534-8DED-459E-9ACD-B413D36CB275}">
      <dsp:nvSpPr>
        <dsp:cNvPr id="0" name=""/>
        <dsp:cNvSpPr/>
      </dsp:nvSpPr>
      <dsp:spPr>
        <a:xfrm>
          <a:off x="1816199" y="62805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6AC6E-5710-498F-9BE2-F8A521BDF517}">
      <dsp:nvSpPr>
        <dsp:cNvPr id="0" name=""/>
        <dsp:cNvSpPr/>
      </dsp:nvSpPr>
      <dsp:spPr>
        <a:xfrm>
          <a:off x="2284199" y="53080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9075F-69CD-4DA4-AF58-4434361F5EF6}">
      <dsp:nvSpPr>
        <dsp:cNvPr id="0" name=""/>
        <dsp:cNvSpPr/>
      </dsp:nvSpPr>
      <dsp:spPr>
        <a:xfrm>
          <a:off x="1114199" y="294280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>
              <a:latin typeface="Avenir Next LT Pro Light" panose="02020404030301010803"/>
            </a:rPr>
            <a:t>Showers</a:t>
          </a:r>
          <a:endParaRPr lang="en-US" sz="4400" kern="1200"/>
        </a:p>
      </dsp:txBody>
      <dsp:txXfrm>
        <a:off x="1114199" y="2942806"/>
        <a:ext cx="3600000" cy="720000"/>
      </dsp:txXfrm>
    </dsp:sp>
    <dsp:sp modelId="{6CC5E25A-920F-44B8-BA7F-9433E0F18E98}">
      <dsp:nvSpPr>
        <dsp:cNvPr id="0" name=""/>
        <dsp:cNvSpPr/>
      </dsp:nvSpPr>
      <dsp:spPr>
        <a:xfrm>
          <a:off x="6046199" y="62805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496EA-370E-4EAB-9F86-8EA188E75F1B}">
      <dsp:nvSpPr>
        <dsp:cNvPr id="0" name=""/>
        <dsp:cNvSpPr/>
      </dsp:nvSpPr>
      <dsp:spPr>
        <a:xfrm>
          <a:off x="6514199" y="530805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8F1FD-7F4E-4367-961C-E57E579AAB0F}">
      <dsp:nvSpPr>
        <dsp:cNvPr id="0" name=""/>
        <dsp:cNvSpPr/>
      </dsp:nvSpPr>
      <dsp:spPr>
        <a:xfrm>
          <a:off x="5344199" y="294280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>
              <a:latin typeface="Avenir Next LT Pro Light" panose="02020404030301010803"/>
            </a:rPr>
            <a:t>Baths</a:t>
          </a:r>
          <a:endParaRPr lang="en-US" sz="4400" kern="1200"/>
        </a:p>
      </dsp:txBody>
      <dsp:txXfrm>
        <a:off x="5344199" y="2942806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F0B52-ACD6-40E7-B0C7-16201F931D21}">
      <dsp:nvSpPr>
        <dsp:cNvPr id="0" name=""/>
        <dsp:cNvSpPr/>
      </dsp:nvSpPr>
      <dsp:spPr>
        <a:xfrm>
          <a:off x="0" y="638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2B3D0-5858-4636-ACC4-75FBFE7F1385}">
      <dsp:nvSpPr>
        <dsp:cNvPr id="0" name=""/>
        <dsp:cNvSpPr/>
      </dsp:nvSpPr>
      <dsp:spPr>
        <a:xfrm>
          <a:off x="451973" y="336816"/>
          <a:ext cx="821769" cy="821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3D5F5-C1D3-4815-8F3B-6646D2C427CE}">
      <dsp:nvSpPr>
        <dsp:cNvPr id="0" name=""/>
        <dsp:cNvSpPr/>
      </dsp:nvSpPr>
      <dsp:spPr>
        <a:xfrm>
          <a:off x="1725715" y="638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Learn</a:t>
          </a:r>
          <a:r>
            <a:rPr lang="en-US" sz="2500" kern="1200">
              <a:latin typeface="Avenir Next LT Pro Light" panose="02020404030301010803"/>
            </a:rPr>
            <a:t> about African Empires throughout history. </a:t>
          </a:r>
          <a:endParaRPr lang="en-US" sz="2500" kern="1200"/>
        </a:p>
      </dsp:txBody>
      <dsp:txXfrm>
        <a:off x="1725715" y="638"/>
        <a:ext cx="4180465" cy="1494125"/>
      </dsp:txXfrm>
    </dsp:sp>
    <dsp:sp modelId="{DAC880CD-FF73-4C17-BC82-1ABC90E36BAC}">
      <dsp:nvSpPr>
        <dsp:cNvPr id="0" name=""/>
        <dsp:cNvSpPr/>
      </dsp:nvSpPr>
      <dsp:spPr>
        <a:xfrm>
          <a:off x="0" y="1868296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94D0E-98D4-4E9C-BC0B-7E1815ADC766}">
      <dsp:nvSpPr>
        <dsp:cNvPr id="0" name=""/>
        <dsp:cNvSpPr/>
      </dsp:nvSpPr>
      <dsp:spPr>
        <a:xfrm>
          <a:off x="451973" y="2204474"/>
          <a:ext cx="821769" cy="821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AED30-02CC-4FDC-9642-456C4625154C}">
      <dsp:nvSpPr>
        <dsp:cNvPr id="0" name=""/>
        <dsp:cNvSpPr/>
      </dsp:nvSpPr>
      <dsp:spPr>
        <a:xfrm>
          <a:off x="1725715" y="1868296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Review</a:t>
          </a:r>
          <a:r>
            <a:rPr lang="en-US" sz="2500" kern="1200">
              <a:latin typeface="Avenir Next LT Pro Light" panose="02020404030301010803"/>
            </a:rPr>
            <a:t> these rich, dynamic, and complex civilizations.</a:t>
          </a:r>
          <a:endParaRPr lang="en-US" sz="2500" kern="1200"/>
        </a:p>
      </dsp:txBody>
      <dsp:txXfrm>
        <a:off x="1725715" y="1868296"/>
        <a:ext cx="4180465" cy="1494125"/>
      </dsp:txXfrm>
    </dsp:sp>
    <dsp:sp modelId="{2146EA18-035D-4CA9-84D9-B63BB25A1644}">
      <dsp:nvSpPr>
        <dsp:cNvPr id="0" name=""/>
        <dsp:cNvSpPr/>
      </dsp:nvSpPr>
      <dsp:spPr>
        <a:xfrm>
          <a:off x="0" y="3735953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766A7-53C7-42A8-9A1C-FD954A9055A8}">
      <dsp:nvSpPr>
        <dsp:cNvPr id="0" name=""/>
        <dsp:cNvSpPr/>
      </dsp:nvSpPr>
      <dsp:spPr>
        <a:xfrm>
          <a:off x="451973" y="4072131"/>
          <a:ext cx="821769" cy="821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959B-3BEF-480C-BDBD-FF84EF336DEC}">
      <dsp:nvSpPr>
        <dsp:cNvPr id="0" name=""/>
        <dsp:cNvSpPr/>
      </dsp:nvSpPr>
      <dsp:spPr>
        <a:xfrm>
          <a:off x="1725715" y="3735953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Reflect</a:t>
          </a:r>
          <a:r>
            <a:rPr lang="en-US" sz="2500" kern="1200">
              <a:latin typeface="Avenir Next LT Pro Light" panose="02020404030301010803"/>
            </a:rPr>
            <a:t> on the lack of these stories in public school history lessons.</a:t>
          </a:r>
          <a:endParaRPr lang="en-US" sz="2500" kern="1200"/>
        </a:p>
      </dsp:txBody>
      <dsp:txXfrm>
        <a:off x="1725715" y="3735953"/>
        <a:ext cx="4180465" cy="1494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FE645-DC9A-4FE3-9199-AE1EE238F5C5}">
      <dsp:nvSpPr>
        <dsp:cNvPr id="0" name=""/>
        <dsp:cNvSpPr/>
      </dsp:nvSpPr>
      <dsp:spPr>
        <a:xfrm>
          <a:off x="0" y="2105857"/>
          <a:ext cx="11096296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1FD66-D109-48A1-BDE6-0BB6C34F4F7E}">
      <dsp:nvSpPr>
        <dsp:cNvPr id="0" name=""/>
        <dsp:cNvSpPr/>
      </dsp:nvSpPr>
      <dsp:spPr>
        <a:xfrm rot="8100000">
          <a:off x="70890" y="485317"/>
          <a:ext cx="309725" cy="309725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5ADD07-F143-4D06-A8DE-CDD907A4DA3E}">
      <dsp:nvSpPr>
        <dsp:cNvPr id="0" name=""/>
        <dsp:cNvSpPr/>
      </dsp:nvSpPr>
      <dsp:spPr>
        <a:xfrm>
          <a:off x="105298" y="519725"/>
          <a:ext cx="240910" cy="2409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4ACAD-DEB7-4B6C-B5DE-66125F3E8812}">
      <dsp:nvSpPr>
        <dsp:cNvPr id="0" name=""/>
        <dsp:cNvSpPr/>
      </dsp:nvSpPr>
      <dsp:spPr>
        <a:xfrm>
          <a:off x="444762" y="859189"/>
          <a:ext cx="2634895" cy="124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Kingdom of Kush</a:t>
          </a:r>
        </a:p>
      </dsp:txBody>
      <dsp:txXfrm>
        <a:off x="444762" y="859189"/>
        <a:ext cx="2634895" cy="1246667"/>
      </dsp:txXfrm>
    </dsp:sp>
    <dsp:sp modelId="{0D1DAB39-60A6-4EEB-B7A0-DB92F86AEF5E}">
      <dsp:nvSpPr>
        <dsp:cNvPr id="0" name=""/>
        <dsp:cNvSpPr/>
      </dsp:nvSpPr>
      <dsp:spPr>
        <a:xfrm>
          <a:off x="444762" y="421171"/>
          <a:ext cx="2634895" cy="4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1070 BC</a:t>
          </a:r>
        </a:p>
      </dsp:txBody>
      <dsp:txXfrm>
        <a:off x="444762" y="421171"/>
        <a:ext cx="2634895" cy="438018"/>
      </dsp:txXfrm>
    </dsp:sp>
    <dsp:sp modelId="{50233DE4-8B8A-48B1-B8B6-BE4206CC1787}">
      <dsp:nvSpPr>
        <dsp:cNvPr id="0" name=""/>
        <dsp:cNvSpPr/>
      </dsp:nvSpPr>
      <dsp:spPr>
        <a:xfrm>
          <a:off x="225753" y="859189"/>
          <a:ext cx="0" cy="1246667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E74A2-87FC-4499-9B04-FAE9910DA968}">
      <dsp:nvSpPr>
        <dsp:cNvPr id="0" name=""/>
        <dsp:cNvSpPr/>
      </dsp:nvSpPr>
      <dsp:spPr>
        <a:xfrm>
          <a:off x="185556" y="2066435"/>
          <a:ext cx="78843" cy="788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454A18-2BE2-4BEB-97AE-087432C1A0D7}">
      <dsp:nvSpPr>
        <dsp:cNvPr id="0" name=""/>
        <dsp:cNvSpPr/>
      </dsp:nvSpPr>
      <dsp:spPr>
        <a:xfrm rot="18900000">
          <a:off x="1652537" y="3416671"/>
          <a:ext cx="309725" cy="309725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2BC1C4-1C58-43F8-9DE8-F124F492688A}">
      <dsp:nvSpPr>
        <dsp:cNvPr id="0" name=""/>
        <dsp:cNvSpPr/>
      </dsp:nvSpPr>
      <dsp:spPr>
        <a:xfrm>
          <a:off x="1686945" y="3451079"/>
          <a:ext cx="240910" cy="2409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3DC26-6C92-4D74-BF63-A1F4DDB9F35A}">
      <dsp:nvSpPr>
        <dsp:cNvPr id="0" name=""/>
        <dsp:cNvSpPr/>
      </dsp:nvSpPr>
      <dsp:spPr>
        <a:xfrm>
          <a:off x="2026409" y="2105857"/>
          <a:ext cx="2634895" cy="124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Kingdom of Aksum</a:t>
          </a:r>
        </a:p>
      </dsp:txBody>
      <dsp:txXfrm>
        <a:off x="2026409" y="2105857"/>
        <a:ext cx="2634895" cy="1246667"/>
      </dsp:txXfrm>
    </dsp:sp>
    <dsp:sp modelId="{7D482202-4D88-410D-93FA-A47E7719F623}">
      <dsp:nvSpPr>
        <dsp:cNvPr id="0" name=""/>
        <dsp:cNvSpPr/>
      </dsp:nvSpPr>
      <dsp:spPr>
        <a:xfrm>
          <a:off x="2026409" y="3352525"/>
          <a:ext cx="2634895" cy="4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80 BC</a:t>
          </a:r>
        </a:p>
      </dsp:txBody>
      <dsp:txXfrm>
        <a:off x="2026409" y="3352525"/>
        <a:ext cx="2634895" cy="438018"/>
      </dsp:txXfrm>
    </dsp:sp>
    <dsp:sp modelId="{DD38CD79-9C7B-4065-9FDA-B840059E19D5}">
      <dsp:nvSpPr>
        <dsp:cNvPr id="0" name=""/>
        <dsp:cNvSpPr/>
      </dsp:nvSpPr>
      <dsp:spPr>
        <a:xfrm>
          <a:off x="1807400" y="2105857"/>
          <a:ext cx="0" cy="1246667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5DA47-C7A1-4C28-97E9-E8A973A272B3}">
      <dsp:nvSpPr>
        <dsp:cNvPr id="0" name=""/>
        <dsp:cNvSpPr/>
      </dsp:nvSpPr>
      <dsp:spPr>
        <a:xfrm>
          <a:off x="1767203" y="2066435"/>
          <a:ext cx="78843" cy="788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6B7767-7774-49D8-83BB-CECC35D3C835}">
      <dsp:nvSpPr>
        <dsp:cNvPr id="0" name=""/>
        <dsp:cNvSpPr/>
      </dsp:nvSpPr>
      <dsp:spPr>
        <a:xfrm rot="8100000">
          <a:off x="3234184" y="485317"/>
          <a:ext cx="309725" cy="309725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6CA236-4AFF-4CE5-922E-5D5D3367CB85}">
      <dsp:nvSpPr>
        <dsp:cNvPr id="0" name=""/>
        <dsp:cNvSpPr/>
      </dsp:nvSpPr>
      <dsp:spPr>
        <a:xfrm>
          <a:off x="3268592" y="519725"/>
          <a:ext cx="240910" cy="2409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7A6FA-8817-4D5A-B294-0C36253B8705}">
      <dsp:nvSpPr>
        <dsp:cNvPr id="0" name=""/>
        <dsp:cNvSpPr/>
      </dsp:nvSpPr>
      <dsp:spPr>
        <a:xfrm>
          <a:off x="3608056" y="859189"/>
          <a:ext cx="2634895" cy="124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Mali Empire</a:t>
          </a:r>
        </a:p>
      </dsp:txBody>
      <dsp:txXfrm>
        <a:off x="3608056" y="859189"/>
        <a:ext cx="2634895" cy="1246667"/>
      </dsp:txXfrm>
    </dsp:sp>
    <dsp:sp modelId="{3F98F06E-05FD-420F-9C9A-4768D45042FE}">
      <dsp:nvSpPr>
        <dsp:cNvPr id="0" name=""/>
        <dsp:cNvSpPr/>
      </dsp:nvSpPr>
      <dsp:spPr>
        <a:xfrm>
          <a:off x="3608056" y="421171"/>
          <a:ext cx="2634895" cy="4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 1200</a:t>
          </a:r>
        </a:p>
      </dsp:txBody>
      <dsp:txXfrm>
        <a:off x="3608056" y="421171"/>
        <a:ext cx="2634895" cy="438018"/>
      </dsp:txXfrm>
    </dsp:sp>
    <dsp:sp modelId="{6BE262C3-A902-43E6-8BB4-A83549254F4E}">
      <dsp:nvSpPr>
        <dsp:cNvPr id="0" name=""/>
        <dsp:cNvSpPr/>
      </dsp:nvSpPr>
      <dsp:spPr>
        <a:xfrm>
          <a:off x="3389047" y="859189"/>
          <a:ext cx="0" cy="1246667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5B5DC-EF6E-4D6E-93AB-417A4405CF90}">
      <dsp:nvSpPr>
        <dsp:cNvPr id="0" name=""/>
        <dsp:cNvSpPr/>
      </dsp:nvSpPr>
      <dsp:spPr>
        <a:xfrm>
          <a:off x="3348850" y="2066435"/>
          <a:ext cx="78843" cy="788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D0BC81-AEBF-4FA5-BF71-6BE7EF7DD130}">
      <dsp:nvSpPr>
        <dsp:cNvPr id="0" name=""/>
        <dsp:cNvSpPr/>
      </dsp:nvSpPr>
      <dsp:spPr>
        <a:xfrm rot="18900000">
          <a:off x="4815831" y="3416671"/>
          <a:ext cx="309725" cy="309725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D0AA89-39D6-4152-AB00-36B1C36A4177}">
      <dsp:nvSpPr>
        <dsp:cNvPr id="0" name=""/>
        <dsp:cNvSpPr/>
      </dsp:nvSpPr>
      <dsp:spPr>
        <a:xfrm>
          <a:off x="4850239" y="3451079"/>
          <a:ext cx="240910" cy="2409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C1BB2-2F87-4AEF-873C-9AA2A19A14C4}">
      <dsp:nvSpPr>
        <dsp:cNvPr id="0" name=""/>
        <dsp:cNvSpPr/>
      </dsp:nvSpPr>
      <dsp:spPr>
        <a:xfrm>
          <a:off x="5189703" y="2105857"/>
          <a:ext cx="2634895" cy="124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Kingdom of Zimbabwe</a:t>
          </a:r>
        </a:p>
      </dsp:txBody>
      <dsp:txXfrm>
        <a:off x="5189703" y="2105857"/>
        <a:ext cx="2634895" cy="1246667"/>
      </dsp:txXfrm>
    </dsp:sp>
    <dsp:sp modelId="{D6A7D611-C397-49C4-B8F8-401F90CC32F0}">
      <dsp:nvSpPr>
        <dsp:cNvPr id="0" name=""/>
        <dsp:cNvSpPr/>
      </dsp:nvSpPr>
      <dsp:spPr>
        <a:xfrm>
          <a:off x="5189703" y="3352525"/>
          <a:ext cx="2634895" cy="4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 1300</a:t>
          </a:r>
        </a:p>
      </dsp:txBody>
      <dsp:txXfrm>
        <a:off x="5189703" y="3352525"/>
        <a:ext cx="2634895" cy="438018"/>
      </dsp:txXfrm>
    </dsp:sp>
    <dsp:sp modelId="{C01067D7-C344-4D35-BD1C-929D2F48021A}">
      <dsp:nvSpPr>
        <dsp:cNvPr id="0" name=""/>
        <dsp:cNvSpPr/>
      </dsp:nvSpPr>
      <dsp:spPr>
        <a:xfrm>
          <a:off x="4970694" y="2105857"/>
          <a:ext cx="0" cy="1246667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E9988-F5AD-4399-BFEF-98DB78F645E4}">
      <dsp:nvSpPr>
        <dsp:cNvPr id="0" name=""/>
        <dsp:cNvSpPr/>
      </dsp:nvSpPr>
      <dsp:spPr>
        <a:xfrm>
          <a:off x="4930497" y="2066435"/>
          <a:ext cx="78843" cy="788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10B08D-085C-4061-A087-0F3CB13CE426}">
      <dsp:nvSpPr>
        <dsp:cNvPr id="0" name=""/>
        <dsp:cNvSpPr/>
      </dsp:nvSpPr>
      <dsp:spPr>
        <a:xfrm rot="8100000">
          <a:off x="6397478" y="485317"/>
          <a:ext cx="309725" cy="309725"/>
        </a:xfrm>
        <a:prstGeom prst="teardrop">
          <a:avLst>
            <a:gd name="adj" fmla="val 11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50A1C7-5D29-4AD0-BA37-891A9BE88668}">
      <dsp:nvSpPr>
        <dsp:cNvPr id="0" name=""/>
        <dsp:cNvSpPr/>
      </dsp:nvSpPr>
      <dsp:spPr>
        <a:xfrm>
          <a:off x="6431886" y="519725"/>
          <a:ext cx="240910" cy="2409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A364A-C2FB-4047-A2CD-954C0F1CF9C9}">
      <dsp:nvSpPr>
        <dsp:cNvPr id="0" name=""/>
        <dsp:cNvSpPr/>
      </dsp:nvSpPr>
      <dsp:spPr>
        <a:xfrm>
          <a:off x="6771350" y="859189"/>
          <a:ext cx="2634895" cy="124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Sonhai Empire</a:t>
          </a:r>
        </a:p>
      </dsp:txBody>
      <dsp:txXfrm>
        <a:off x="6771350" y="859189"/>
        <a:ext cx="2634895" cy="1246667"/>
      </dsp:txXfrm>
    </dsp:sp>
    <dsp:sp modelId="{5C935E3D-C8F0-4DDE-907C-3B5B63070459}">
      <dsp:nvSpPr>
        <dsp:cNvPr id="0" name=""/>
        <dsp:cNvSpPr/>
      </dsp:nvSpPr>
      <dsp:spPr>
        <a:xfrm>
          <a:off x="6771350" y="421171"/>
          <a:ext cx="2634895" cy="4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 1400</a:t>
          </a:r>
        </a:p>
      </dsp:txBody>
      <dsp:txXfrm>
        <a:off x="6771350" y="421171"/>
        <a:ext cx="2634895" cy="438018"/>
      </dsp:txXfrm>
    </dsp:sp>
    <dsp:sp modelId="{77FF2E8D-FC50-453F-8DF5-8C006134A886}">
      <dsp:nvSpPr>
        <dsp:cNvPr id="0" name=""/>
        <dsp:cNvSpPr/>
      </dsp:nvSpPr>
      <dsp:spPr>
        <a:xfrm>
          <a:off x="6552341" y="859189"/>
          <a:ext cx="0" cy="1246667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98A52-A7F3-4869-8B81-561CB917F661}">
      <dsp:nvSpPr>
        <dsp:cNvPr id="0" name=""/>
        <dsp:cNvSpPr/>
      </dsp:nvSpPr>
      <dsp:spPr>
        <a:xfrm>
          <a:off x="6512144" y="2066435"/>
          <a:ext cx="78843" cy="788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C16135-22A7-42F9-916A-ECF8850BA1D8}">
      <dsp:nvSpPr>
        <dsp:cNvPr id="0" name=""/>
        <dsp:cNvSpPr/>
      </dsp:nvSpPr>
      <dsp:spPr>
        <a:xfrm rot="18900000">
          <a:off x="7979125" y="3416671"/>
          <a:ext cx="309725" cy="309725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5C09EB-4651-47E1-B173-994E989AA0AF}">
      <dsp:nvSpPr>
        <dsp:cNvPr id="0" name=""/>
        <dsp:cNvSpPr/>
      </dsp:nvSpPr>
      <dsp:spPr>
        <a:xfrm>
          <a:off x="8013533" y="3451079"/>
          <a:ext cx="240910" cy="2409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2A52B-9AA6-44AB-9A09-5C876C71AF3D}">
      <dsp:nvSpPr>
        <dsp:cNvPr id="0" name=""/>
        <dsp:cNvSpPr/>
      </dsp:nvSpPr>
      <dsp:spPr>
        <a:xfrm>
          <a:off x="8352997" y="2105857"/>
          <a:ext cx="2634895" cy="124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Colonization and Enslavement </a:t>
          </a:r>
        </a:p>
      </dsp:txBody>
      <dsp:txXfrm>
        <a:off x="8352997" y="2105857"/>
        <a:ext cx="2634895" cy="1246667"/>
      </dsp:txXfrm>
    </dsp:sp>
    <dsp:sp modelId="{2810DCAF-3F27-4545-BC8A-CE20008E2797}">
      <dsp:nvSpPr>
        <dsp:cNvPr id="0" name=""/>
        <dsp:cNvSpPr/>
      </dsp:nvSpPr>
      <dsp:spPr>
        <a:xfrm>
          <a:off x="8352997" y="3352525"/>
          <a:ext cx="2634895" cy="4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AD 1400</a:t>
          </a:r>
        </a:p>
      </dsp:txBody>
      <dsp:txXfrm>
        <a:off x="8352997" y="3352525"/>
        <a:ext cx="2634895" cy="438018"/>
      </dsp:txXfrm>
    </dsp:sp>
    <dsp:sp modelId="{EBA684AD-1049-40C3-8DE8-9EA9FC15EDB0}">
      <dsp:nvSpPr>
        <dsp:cNvPr id="0" name=""/>
        <dsp:cNvSpPr/>
      </dsp:nvSpPr>
      <dsp:spPr>
        <a:xfrm>
          <a:off x="8133988" y="2105857"/>
          <a:ext cx="0" cy="1246667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1BCD0-2549-4820-A364-807FAEC21BCF}">
      <dsp:nvSpPr>
        <dsp:cNvPr id="0" name=""/>
        <dsp:cNvSpPr/>
      </dsp:nvSpPr>
      <dsp:spPr>
        <a:xfrm>
          <a:off x="8093791" y="2066435"/>
          <a:ext cx="78843" cy="788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8BFBF-C4C1-4C10-956A-019C15AAB7AB}">
      <dsp:nvSpPr>
        <dsp:cNvPr id="0" name=""/>
        <dsp:cNvSpPr/>
      </dsp:nvSpPr>
      <dsp:spPr>
        <a:xfrm>
          <a:off x="1816199" y="62805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C9336-764B-4D12-B4D2-B4D9AF2E1DEA}">
      <dsp:nvSpPr>
        <dsp:cNvPr id="0" name=""/>
        <dsp:cNvSpPr/>
      </dsp:nvSpPr>
      <dsp:spPr>
        <a:xfrm>
          <a:off x="2284199" y="53080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C7A3D-39A9-4477-88B0-8605F575D47B}">
      <dsp:nvSpPr>
        <dsp:cNvPr id="0" name=""/>
        <dsp:cNvSpPr/>
      </dsp:nvSpPr>
      <dsp:spPr>
        <a:xfrm>
          <a:off x="1114199" y="294280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/>
            <a:t>Beach </a:t>
          </a:r>
        </a:p>
      </dsp:txBody>
      <dsp:txXfrm>
        <a:off x="1114199" y="2942806"/>
        <a:ext cx="3600000" cy="720000"/>
      </dsp:txXfrm>
    </dsp:sp>
    <dsp:sp modelId="{E1B2CE2A-A6BD-4CBF-A527-9FA9A8B89BC5}">
      <dsp:nvSpPr>
        <dsp:cNvPr id="0" name=""/>
        <dsp:cNvSpPr/>
      </dsp:nvSpPr>
      <dsp:spPr>
        <a:xfrm>
          <a:off x="6046199" y="62805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727E3-8779-4F42-97CF-9D113BB3F6FC}">
      <dsp:nvSpPr>
        <dsp:cNvPr id="0" name=""/>
        <dsp:cNvSpPr/>
      </dsp:nvSpPr>
      <dsp:spPr>
        <a:xfrm>
          <a:off x="6514199" y="530805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AC7EB-9E97-4DFE-B531-266EDD6E4BE8}">
      <dsp:nvSpPr>
        <dsp:cNvPr id="0" name=""/>
        <dsp:cNvSpPr/>
      </dsp:nvSpPr>
      <dsp:spPr>
        <a:xfrm>
          <a:off x="5344199" y="294280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/>
            <a:t>Pool</a:t>
          </a:r>
        </a:p>
      </dsp:txBody>
      <dsp:txXfrm>
        <a:off x="5344199" y="2942806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43E34-944A-4351-9F3C-C190114D1448}" type="datetimeFigureOut">
              <a:rPr lang="en-US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6F04-2DD6-4662-ABAF-D2388062CED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kca0mUW2K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Dear teacher, thank you for choosing to share this Advisory Lesson with your class.  The Office of Human Relations, Diversity &amp; Equity wants to remind all educators of the importance of teaching Black History all year long.  February is a month to celebrate, amplify and recognize Black history.  But students must understand that Black history is world history, and should be taught as such.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9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Photographs: a mosque in the city of  </a:t>
            </a:r>
            <a:r>
              <a:rPr lang="en-US" dirty="0" err="1"/>
              <a:t>Djenné</a:t>
            </a:r>
            <a:r>
              <a:rPr lang="en-US" dirty="0"/>
              <a:t>  </a:t>
            </a:r>
            <a:r>
              <a:rPr lang="en-US" dirty="0">
                <a:cs typeface="Calibri"/>
              </a:rPr>
              <a:t>and a drawing of ruler Mansa Musa handing out gold.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Read the slide aloud for the students.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29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Pictured: the great enclosure courtyard, Great Zimbabwe.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Read the slide aloud for the students.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4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picture illustrates the reach of the Songhai Empire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Read the slide aloud for the students.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4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Invite the students to engage in the reflection question.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3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Engaeg</a:t>
            </a:r>
            <a:r>
              <a:rPr lang="en-US" dirty="0">
                <a:cs typeface="Calibri"/>
              </a:rPr>
              <a:t> the students in the check out question.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0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Teacher, please scan the QR code or click the link below to provide valuable feedback: </a:t>
            </a:r>
          </a:p>
          <a:p>
            <a:r>
              <a:rPr lang="en-US" dirty="0"/>
              <a:t>https://forms.office.com/r/i9UqyyxzTT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Please invite the students to engage in the check in question.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1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Please read the slides aloud for the students – remind students of classroom norms.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1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Please read the slide aloud for the students.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Please invite the students to </a:t>
            </a:r>
            <a:r>
              <a:rPr lang="en-US" dirty="0" err="1">
                <a:cs typeface="Calibri"/>
              </a:rPr>
              <a:t>engaeg</a:t>
            </a:r>
            <a:r>
              <a:rPr lang="en-US" dirty="0">
                <a:cs typeface="Calibri"/>
              </a:rPr>
              <a:t> in the check in question.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8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https://www.youtube.com/watch?v=Akca0mUW2K0</a:t>
            </a:r>
            <a:endParaRPr lang="en-US"/>
          </a:p>
          <a:p>
            <a:r>
              <a:rPr lang="en-US"/>
              <a:t>Play video for the students (3:43)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Review the timeline with the students.  Emphasize the extensive history of Black people world wide prior to colonization and enslavement.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8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Engage the students in the reflection question.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Read the slide aloud for the students.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6F04-2DD6-4662-ABAF-D2388062CED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8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6/23/2022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3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0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6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4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3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4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8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6/23/2022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4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86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kca0mUW2K0?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2FB3BF-FE47-4DE7-97A7-856E3514B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05" r="-2" b="-2"/>
          <a:stretch/>
        </p:blipFill>
        <p:spPr>
          <a:xfrm>
            <a:off x="-44154" y="-839"/>
            <a:ext cx="1219198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132" y="1715785"/>
            <a:ext cx="8649738" cy="2590800"/>
          </a:xfrm>
        </p:spPr>
        <p:txBody>
          <a:bodyPr>
            <a:normAutofit/>
          </a:bodyPr>
          <a:lstStyle/>
          <a:p>
            <a:r>
              <a:rPr lang="en-US"/>
              <a:t>Black History: </a:t>
            </a:r>
            <a:br>
              <a:rPr lang="en-US"/>
            </a:br>
            <a:r>
              <a:rPr lang="en-US"/>
              <a:t>African Empires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129" y="3942149"/>
            <a:ext cx="8652788" cy="15063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Student Health &amp; Human Services</a:t>
            </a:r>
            <a:br>
              <a:rPr lang="en-US" dirty="0"/>
            </a:br>
            <a:r>
              <a:rPr lang="en-US" dirty="0"/>
              <a:t>Office of Human Relations, Diversity &amp; Equity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June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A343-CBAB-4F97-B222-3B0F5B03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49" y="261593"/>
            <a:ext cx="6603538" cy="1744183"/>
          </a:xfrm>
        </p:spPr>
        <p:txBody>
          <a:bodyPr>
            <a:normAutofit/>
          </a:bodyPr>
          <a:lstStyle/>
          <a:p>
            <a:r>
              <a:rPr lang="en-US"/>
              <a:t>The Kingdom of Aksum </a:t>
            </a:r>
            <a:br>
              <a:rPr lang="en-US"/>
            </a:br>
            <a:r>
              <a:rPr lang="en-US"/>
              <a:t>(Aksumite Empire)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DF396-5E51-4BCC-A993-D8EE7EAD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2" y="1861067"/>
            <a:ext cx="6866296" cy="45418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Aksumite Empire existed from around 80BC to AD825, around the same time as the great Roman empire.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/>
              <a:t>The Kingdom of Aksum was a trading giant whose gold and ivory created a vital link between ancient Europe and the Far East.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/>
              <a:t>This kingdom had one of the first written scripts to emerge in Africa, known as Ge'ez. 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/>
              <a:t>The Kingdom of Aksum also had a very distinctive style of architecture that involved massive buildings, many standing over 100 feet tall.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/>
              <a:t>This empire was also one of the first in Africa to issue its own coins, which simplified trade and gave prestige to the kingdom.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B4244B21-8CD4-43E4-8B2F-D3D01A4A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671" y="642592"/>
            <a:ext cx="3472096" cy="2630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23A7939-DF50-4E86-B522-3AA1AD54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29" y="4044483"/>
            <a:ext cx="3623090" cy="1730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E8F117-D5DC-4AF4-AD72-FB7A93BAA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82049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EEECE6D-B73C-428B-9BCD-92FD56DD5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4" r="2" b="15810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41C07-D138-480E-A35D-9694DB38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169628"/>
            <a:ext cx="5245269" cy="1371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The Mali Empire</a:t>
            </a:r>
          </a:p>
        </p:txBody>
      </p:sp>
      <p:pic>
        <p:nvPicPr>
          <p:cNvPr id="6" name="Picture 6" descr="A picture containing sky, outdoor, building, place of worship&#10;&#10;Description automatically generated">
            <a:extLst>
              <a:ext uri="{FF2B5EF4-FFF2-40B4-BE49-F238E27FC236}">
                <a16:creationId xmlns:a16="http://schemas.microsoft.com/office/drawing/2014/main" id="{82A9E2B0-879A-4F4D-97AE-3AB4FF182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7" r="601" b="1"/>
          <a:stretch/>
        </p:blipFill>
        <p:spPr>
          <a:xfrm>
            <a:off x="20" y="3429000"/>
            <a:ext cx="5663460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8BC20-522E-4E70-B146-2E79AC3B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891" y="1485638"/>
            <a:ext cx="5521164" cy="4956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/>
              <a:t>The Mali Empire dates back to the 1200s when a ruler named Sundiata Keita ("The Lion King") led a revolt and united his subjects under a new state. </a:t>
            </a:r>
          </a:p>
          <a:p>
            <a:pPr>
              <a:buClr>
                <a:srgbClr val="FFFFFF"/>
              </a:buClr>
            </a:pPr>
            <a:endParaRPr lang="en-US" sz="1600"/>
          </a:p>
          <a:p>
            <a:pPr>
              <a:buClr>
                <a:srgbClr val="262626"/>
              </a:buClr>
            </a:pPr>
            <a:r>
              <a:rPr lang="en-US" sz="1600" dirty="0"/>
              <a:t>The two most important cities of the Mali Empire were </a:t>
            </a:r>
            <a:r>
              <a:rPr lang="en-US" sz="1600" dirty="0" err="1"/>
              <a:t>Djenné</a:t>
            </a:r>
            <a:r>
              <a:rPr lang="en-US" sz="1600" dirty="0"/>
              <a:t> and Timbuktu, which were renowned for their elaborate mosques and Islamic schools. </a:t>
            </a:r>
          </a:p>
          <a:p>
            <a:pPr>
              <a:buClr>
                <a:srgbClr val="262626"/>
              </a:buClr>
            </a:pPr>
            <a:endParaRPr lang="en-US" sz="1600"/>
          </a:p>
          <a:p>
            <a:pPr>
              <a:buClr>
                <a:srgbClr val="262626"/>
              </a:buClr>
            </a:pPr>
            <a:r>
              <a:rPr lang="en-US" sz="1600" dirty="0"/>
              <a:t>At its peak, the Mali Empire was known the world over for its wealth and luxury. </a:t>
            </a:r>
          </a:p>
          <a:p>
            <a:pPr>
              <a:buClr>
                <a:srgbClr val="262626"/>
              </a:buClr>
            </a:pPr>
            <a:endParaRPr lang="en-US" sz="1600"/>
          </a:p>
          <a:p>
            <a:pPr>
              <a:buClr>
                <a:srgbClr val="262626"/>
              </a:buClr>
            </a:pPr>
            <a:r>
              <a:rPr lang="en-US" sz="1600" dirty="0"/>
              <a:t>Historians tell one story of ruler Mansa Musa traveling to Egypt and distributing so much gold that he caused the value of gold to plummet in Egyptian markets! 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45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rock, grass, outdoor, building&#10;&#10;Description automatically generated">
            <a:extLst>
              <a:ext uri="{FF2B5EF4-FFF2-40B4-BE49-F238E27FC236}">
                <a16:creationId xmlns:a16="http://schemas.microsoft.com/office/drawing/2014/main" id="{DD1B0672-CF56-4973-AE3E-CDB0E8E3E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94" r="6909" b="-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5E26F-2090-4808-8C5D-DBB92016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71" y="320350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The Kingdom of Zimbabwe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F2072-E17A-46D3-BFC0-4B5A4DD3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1" y="1855748"/>
            <a:ext cx="5088254" cy="44259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Kingdom of Zimbabwe was an indigenous empire that ruled over a large chunk of modern-day Botswana, Zimbabwe and Mozambique between the 13th and 15th centuries. 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 dirty="0"/>
              <a:t>This empire was particularly rich in cattle and precious metals. 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 dirty="0"/>
              <a:t>The remains of artifacts like Chinese pottery, Arabian glass and European textiles indicate that it was once a well-connected mercantile center. </a:t>
            </a:r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r>
              <a:rPr lang="en-US" dirty="0"/>
              <a:t>In the center of the Great Zimbabwe stands one of the most impressive monuments in sub-Saharan Africa.</a:t>
            </a:r>
          </a:p>
          <a:p>
            <a:pPr marL="0" indent="0">
              <a:buClr>
                <a:srgbClr val="262626"/>
              </a:buClr>
              <a:buNone/>
            </a:pPr>
            <a:endParaRPr lang="en-US"/>
          </a:p>
          <a:p>
            <a:pPr>
              <a:buClr>
                <a:srgbClr val="262626"/>
              </a:buClr>
            </a:pPr>
            <a:endParaRPr lang="en-US"/>
          </a:p>
          <a:p>
            <a:pPr>
              <a:buClr>
                <a:srgbClr val="26262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4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CBB4-9D5A-4733-A85D-FD8BBC5D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484" y="372903"/>
            <a:ext cx="4957553" cy="1645920"/>
          </a:xfrm>
        </p:spPr>
        <p:txBody>
          <a:bodyPr>
            <a:normAutofit/>
          </a:bodyPr>
          <a:lstStyle/>
          <a:p>
            <a:r>
              <a:rPr lang="en-US"/>
              <a:t>Songhai Empire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81287E4-BF22-4D8C-A04A-A2BF30661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6" r="-3" b="1441"/>
          <a:stretch/>
        </p:blipFill>
        <p:spPr>
          <a:xfrm>
            <a:off x="1332682" y="1206900"/>
            <a:ext cx="4159586" cy="4462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73069-529B-4E44-BAE7-082168411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864" y="1540437"/>
            <a:ext cx="5483071" cy="488873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/>
              <a:t>The Songhai Empire formed in the 15th century.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400"/>
              <a:t>This West African kingdom was larger than Western Europe and comprised parts of a dozen modern day nations.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400"/>
              <a:t>The Songhai Empire prospered largely due to vigorous trade policies and a sophisticated bureaucratic system.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400"/>
              <a:t>The empire was divided into provinces, each ruled by its own governor.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400"/>
              <a:t>The Songhai Empire's greatest leader was Askia the Great, who expanded the reach of the kingdom and established hundreds of schools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400"/>
              <a:t>King Askia also advocated for learning and rewarded professors with large pensions</a:t>
            </a:r>
          </a:p>
        </p:txBody>
      </p:sp>
    </p:spTree>
    <p:extLst>
      <p:ext uri="{BB962C8B-B14F-4D97-AF65-F5344CB8AC3E}">
        <p14:creationId xmlns:p14="http://schemas.microsoft.com/office/powerpoint/2010/main" val="210181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3D98-4980-49A4-887D-D6E695E1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33FE-69D6-4742-91FA-65B1E5E82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Many of these kingdoms and empires existed at the same time as the Roman, Greek and Egyptian empires.  All of whom you learn about in history class. </a:t>
            </a: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What can </a:t>
            </a:r>
            <a:r>
              <a:rPr lang="en-US" sz="2000" i="1">
                <a:solidFill>
                  <a:srgbClr val="FFFFFF"/>
                </a:solidFill>
              </a:rPr>
              <a:t>you do</a:t>
            </a:r>
            <a:r>
              <a:rPr lang="en-US" sz="2000">
                <a:solidFill>
                  <a:srgbClr val="FFFFFF"/>
                </a:solidFill>
              </a:rPr>
              <a:t> to try to get this rich African history worked into school curriculum? </a:t>
            </a:r>
          </a:p>
        </p:txBody>
      </p:sp>
    </p:spTree>
    <p:extLst>
      <p:ext uri="{BB962C8B-B14F-4D97-AF65-F5344CB8AC3E}">
        <p14:creationId xmlns:p14="http://schemas.microsoft.com/office/powerpoint/2010/main" val="178805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834E6-F3D2-4FBD-9C47-E8A312C0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Check Out</a:t>
            </a:r>
            <a:br>
              <a:rPr lang="en-US"/>
            </a:br>
            <a:r>
              <a:rPr lang="en-US" sz="3200"/>
              <a:t>Which do you prefer?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9C173F-11C7-4167-B6A5-B5DD394699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83242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310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00F18246-4A94-4D5C-96BD-87F168051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8" r="4" b="4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22DB4-7357-4B94-BF53-6F7C03A7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Teacher Feedback</a:t>
            </a:r>
          </a:p>
        </p:txBody>
      </p:sp>
      <p:pic>
        <p:nvPicPr>
          <p:cNvPr id="1026" name="Picture 2" descr="QRCode for HRDE Advisory Lesson Feedback Survey">
            <a:extLst>
              <a:ext uri="{FF2B5EF4-FFF2-40B4-BE49-F238E27FC236}">
                <a16:creationId xmlns:a16="http://schemas.microsoft.com/office/drawing/2014/main" id="{4420EB5B-1C0D-F6F4-FC5A-3E1026FC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05" y="226342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0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96E1-7AD1-4245-81A8-A98B266D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38" y="2615122"/>
            <a:ext cx="495755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Human Relations, Diversity &amp; Equity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731C3-83FB-3182-090B-8B845907A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075" y="1064789"/>
            <a:ext cx="4456686" cy="49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46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C1A62-3CF3-4E0F-8F0E-DB4881B4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4800" b="1"/>
              <a:t>Welcome</a:t>
            </a:r>
            <a:br>
              <a:rPr lang="en-US" sz="4400"/>
            </a:br>
            <a:r>
              <a:rPr lang="en-US" sz="3600"/>
              <a:t>Do you prefer: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446C28-F615-4874-BC2D-31094BE97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781215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375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0DFBA-6BEE-4F6F-AE4F-DCB4E916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Objectives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60EECE-B3C5-4D8B-AAAF-640433D52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174818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266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07AE02-20FA-4EF0-A3A2-37B39C7FD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7" r="4008" b="-2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E843D-A00D-452F-A19B-1E6C89EA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427" y="642594"/>
            <a:ext cx="488019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Black History Predates Enslavement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B5F9-1CF8-442A-9640-A59796B57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Modern history tells us that the enslavement of African peoples began in the 15th century. </a:t>
            </a:r>
          </a:p>
          <a:p>
            <a:pPr>
              <a:buClr>
                <a:srgbClr val="262626"/>
              </a:buClr>
            </a:pPr>
            <a:endParaRPr lang="en-US" sz="1600"/>
          </a:p>
          <a:p>
            <a:pPr>
              <a:buClr>
                <a:srgbClr val="262626"/>
              </a:buClr>
            </a:pPr>
            <a:r>
              <a:rPr lang="en-US" sz="1600"/>
              <a:t>However, it is critical that students worldwide understand that this is not where Black history begins. </a:t>
            </a:r>
          </a:p>
          <a:p>
            <a:pPr>
              <a:buClr>
                <a:srgbClr val="262626"/>
              </a:buClr>
            </a:pPr>
            <a:endParaRPr lang="en-US" sz="1600"/>
          </a:p>
          <a:p>
            <a:pPr>
              <a:buClr>
                <a:srgbClr val="262626"/>
              </a:buClr>
            </a:pPr>
            <a:r>
              <a:rPr lang="en-US" sz="1600"/>
              <a:t>Black people in Africa, and around the globe, have a long, rich and dynamic history that begins far before the enslavement of Black people. 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3D98-4980-49A4-887D-D6E695E1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33FE-69D6-4742-91FA-65B1E5E82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Based on your education so far, what great African empires or kingdoms do you know of?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8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4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C106B-1CF0-49FE-8698-684F706C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100" cap="all" spc="-100">
                <a:solidFill>
                  <a:schemeClr val="bg1"/>
                </a:solidFill>
              </a:rPr>
              <a:t>African Kingdoms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7CBDCDA5-0C2E-4FA6-862C-4EE9D68EB1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57536" y="773150"/>
            <a:ext cx="6793444" cy="53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40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EE2AE-9108-469A-8766-47BE019B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Black History Began Before Enslavement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A1CC98-F3CD-445D-B03E-7C9774365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766254"/>
              </p:ext>
            </p:extLst>
          </p:nvPr>
        </p:nvGraphicFramePr>
        <p:xfrm>
          <a:off x="593835" y="2204960"/>
          <a:ext cx="11096296" cy="421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945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3D98-4980-49A4-887D-D6E695E1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33FE-69D6-4742-91FA-65B1E5E82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SO much happened before enslavement.  </a:t>
            </a: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How many of these empires and kingdoms have you heard of? </a:t>
            </a: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Why do you think that is?</a:t>
            </a:r>
          </a:p>
        </p:txBody>
      </p:sp>
    </p:spTree>
    <p:extLst>
      <p:ext uri="{BB962C8B-B14F-4D97-AF65-F5344CB8AC3E}">
        <p14:creationId xmlns:p14="http://schemas.microsoft.com/office/powerpoint/2010/main" val="344870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321878FD-070A-4997-B1BA-78A8C46EB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5" r="18646"/>
          <a:stretch/>
        </p:blipFill>
        <p:spPr>
          <a:xfrm>
            <a:off x="233261" y="233264"/>
            <a:ext cx="3324388" cy="37556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E7752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E7752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65C4CC-5D6C-46F6-9921-A7D55D903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43" r="23724" b="-3"/>
          <a:stretch/>
        </p:blipFill>
        <p:spPr>
          <a:xfrm>
            <a:off x="3692246" y="2874858"/>
            <a:ext cx="2722671" cy="37498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76BEA-46B9-43A2-835E-E4A142A7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668" y="235318"/>
            <a:ext cx="4472921" cy="1371600"/>
          </a:xfrm>
        </p:spPr>
        <p:txBody>
          <a:bodyPr>
            <a:normAutofit/>
          </a:bodyPr>
          <a:lstStyle/>
          <a:p>
            <a:r>
              <a:rPr lang="en-US"/>
              <a:t>Kingdom of Kush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8B718-BB8A-437D-A1BC-E567BE5D3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669" y="1485637"/>
            <a:ext cx="4630576" cy="4996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/>
              <a:t>Historians believe the Kingdom of Kush to have been an advanced civilization with it's own unique language and script that dominated the region beginning around 1070 BC.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6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600"/>
              <a:t>The Kingdom of Kush stood as a regional power in Africa for over a thousand years.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6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600"/>
              <a:t>This kingdom was so powerful, it even ruled Egypt as the 25th dynasty, meaning the Monarchs of Kush were also the pharaohs of Egypt.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60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en-US" sz="1600"/>
              <a:t>Kush was an economic center that operated a lucrative market in ivory, incense, iron and gold. 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81524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_2SEEDS">
      <a:dk1>
        <a:srgbClr val="000000"/>
      </a:dk1>
      <a:lt1>
        <a:srgbClr val="FFFFFF"/>
      </a:lt1>
      <a:dk2>
        <a:srgbClr val="243741"/>
      </a:dk2>
      <a:lt2>
        <a:srgbClr val="E8E4E2"/>
      </a:lt2>
      <a:accent1>
        <a:srgbClr val="1791D5"/>
      </a:accent1>
      <a:accent2>
        <a:srgbClr val="20B3AB"/>
      </a:accent2>
      <a:accent3>
        <a:srgbClr val="2954E7"/>
      </a:accent3>
      <a:accent4>
        <a:srgbClr val="D5171B"/>
      </a:accent4>
      <a:accent5>
        <a:srgbClr val="E77529"/>
      </a:accent5>
      <a:accent6>
        <a:srgbClr val="BE9E15"/>
      </a:accent6>
      <a:hlink>
        <a:srgbClr val="BF6D3F"/>
      </a:hlink>
      <a:folHlink>
        <a:srgbClr val="7F7F7F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1076</Words>
  <Application>Microsoft Office PowerPoint</Application>
  <PresentationFormat>Widescreen</PresentationFormat>
  <Paragraphs>135</Paragraphs>
  <Slides>17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Avenir Next LT Pro</vt:lpstr>
      <vt:lpstr>Avenir Next LT Pro Light</vt:lpstr>
      <vt:lpstr>Calibri</vt:lpstr>
      <vt:lpstr>Garamond</vt:lpstr>
      <vt:lpstr>SavonVTI</vt:lpstr>
      <vt:lpstr>Black History:  African Empires</vt:lpstr>
      <vt:lpstr>Welcome Do you prefer:</vt:lpstr>
      <vt:lpstr>Objectives</vt:lpstr>
      <vt:lpstr>Black History Predates Enslavement</vt:lpstr>
      <vt:lpstr>Reflection</vt:lpstr>
      <vt:lpstr>African Kingdoms</vt:lpstr>
      <vt:lpstr>Black History Began Before Enslavement</vt:lpstr>
      <vt:lpstr>Reflection</vt:lpstr>
      <vt:lpstr>Kingdom of Kush</vt:lpstr>
      <vt:lpstr>The Kingdom of Aksum  (Aksumite Empire)</vt:lpstr>
      <vt:lpstr>The Mali Empire</vt:lpstr>
      <vt:lpstr>The Kingdom of Zimbabwe</vt:lpstr>
      <vt:lpstr>Songhai Empire</vt:lpstr>
      <vt:lpstr>Reflection</vt:lpstr>
      <vt:lpstr>Check Out Which do you prefer?</vt:lpstr>
      <vt:lpstr>Teacher Feedback</vt:lpstr>
      <vt:lpstr>Human Relations, Diversity &amp; Equity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Jules Gomez</dc:creator>
  <cp:lastModifiedBy>Gomez, Julie</cp:lastModifiedBy>
  <cp:revision>39</cp:revision>
  <dcterms:created xsi:type="dcterms:W3CDTF">2021-02-05T16:24:09Z</dcterms:created>
  <dcterms:modified xsi:type="dcterms:W3CDTF">2022-06-23T16:45:50Z</dcterms:modified>
</cp:coreProperties>
</file>